
<file path=[Content_Types].xml><?xml version="1.0" encoding="utf-8"?>
<Types xmlns="http://schemas.openxmlformats.org/package/2006/content-types">
  <Default Extension="xml" ContentType="application/xml"/>
  <Default Extension="svg" ContentType="image/svg+xml"/>
  <Default Extension="jpg" ContentType="image/jpeg"/>
  <Default Extension="wmf" ContentType="image/x-wmf"/>
  <Default Extension="bin" ContentType="application/vnd.openxmlformats-officedocument.oleObject"/>
  <Default Extension="rels" ContentType="application/vnd.openxmlformats-package.relationships+xml"/>
  <Default Extension="jpeg" ContentType="image/jpeg"/>
  <Default Extension="png" ContentType="image/png"/>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slides/slide11.xml" ContentType="application/vnd.openxmlformats-officedocument.presentationml.slide+xml"/>
  <Override PartName="/ppt/notesSlides/notesSlide1.xml" ContentType="application/vnd.openxmlformats-officedocument.presentationml.notesSlide+xml"/>
  <Override PartName="/ppt/slides/slide9.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slideLayouts/slideLayout6.xml" ContentType="application/vnd.openxmlformats-officedocument.presentationml.slideLayout+xml"/>
  <Override PartName="/docProps/core.xml" ContentType="application/vnd.openxmlformats-package.core-properties+xml"/>
  <Override PartName="/ppt/slideLayouts/slideLayout8.xml" ContentType="application/vnd.openxmlformats-officedocument.presentationml.slideLayout+xml"/>
  <Override PartName="/ppt/presProps.xml" ContentType="application/vnd.openxmlformats-officedocument.presentationml.presProps+xml"/>
  <Override PartName="/ppt/slideLayouts/slideLayout2.xml" ContentType="application/vnd.openxmlformats-officedocument.presentationml.slideLayout+xml"/>
  <Override PartName="/ppt/notesSlides/notesSlide8.xml" ContentType="application/vnd.openxmlformats-officedocument.presentationml.notesSlide+xml"/>
  <Override PartName="/ppt/slides/slide8.xml" ContentType="application/vnd.openxmlformats-officedocument.presentationml.slide+xml"/>
  <Override PartName="/ppt/presentation.xml" ContentType="application/vnd.openxmlformats-officedocument.presentationml.presentation.main+xml"/>
  <Override PartName="/ppt/viewProps.xml" ContentType="application/vnd.openxmlformats-officedocument.presentationml.viewProps+xml"/>
  <Override PartName="/docProps/app.xml" ContentType="application/vnd.openxmlformats-officedocument.extended-properties+xml"/>
  <Override PartName="/ppt/tableStyles.xml" ContentType="application/vnd.openxmlformats-officedocument.presentationml.tableStyles+xml"/>
  <Override PartName="/ppt/notesSlides/notesSlide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slides/slide12.xml" ContentType="application/vnd.openxmlformats-officedocument.presentationml.slide+xml"/>
  <Override PartName="/ppt/slideLayouts/slideLayout1.xml" ContentType="application/vnd.openxmlformats-officedocument.presentationml.slideLayout+xml"/>
  <Override PartName="/ppt/notesSlides/notesSlide5.xml" ContentType="application/vnd.openxmlformats-officedocument.presentationml.notesSlide+xml"/>
  <Override PartName="/ppt/slideLayouts/slideLayout4.xml" ContentType="application/vnd.openxmlformats-officedocument.presentationml.slideLayout+xml"/>
  <Override PartName="/ppt/slides/slide3.xml" ContentType="application/vnd.openxmlformats-officedocument.presentationml.slide+xml"/>
  <Override PartName="/ppt/theme/theme1.xml" ContentType="application/vnd.openxmlformats-officedocument.theme+xml"/>
  <Override PartName="/ppt/theme/theme2.xml" ContentType="application/vnd.openxmlformats-officedocument.theme+xml"/>
  <Override PartName="/ppt/slideLayouts/slideLayout9.xml" ContentType="application/vnd.openxmlformats-officedocument.presentationml.slideLayout+xml"/>
  <Override PartName="/ppt/slideLayouts/slideLayout3.xml" ContentType="application/vnd.openxmlformats-officedocument.presentationml.slideLayout+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notesSlides/notesSlide4.xml" ContentType="application/vnd.openxmlformats-officedocument.presentationml.notesSlide+xml"/>
  <Override PartName="/ppt/slideLayouts/slideLayout11.xml" ContentType="application/vnd.openxmlformats-officedocument.presentationml.slideLayout+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embedTrueTypeFonts="1" saveSubsetFonts="1">
  <p:sldMasterIdLst>
    <p:sldMasterId id="2147483648" r:id="rId1"/>
  </p:sldMasterIdLst>
  <p:notesMasterIdLst>
    <p:notesMasterId r:id="rId16"/>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Lst>
  <p:sldSz cx="18288000" cy="10287000"/>
  <p:notesSz cx="6858000" cy="9144000"/>
  <p:defaultTextStyle>
    <a:defPPr>
      <a:defRPr lang="en-US"/>
    </a:defPPr>
    <a:lvl1pPr marL="0" algn="l" defTabSz="914400" rtl="0">
      <a:defRPr sz="1800">
        <a:solidFill>
          <a:schemeClr val="tx1"/>
        </a:solidFill>
        <a:latin typeface="+mn-lt"/>
        <a:ea typeface="+mn-ea"/>
        <a:cs typeface="+mn-cs"/>
      </a:defRPr>
    </a:lvl1pPr>
    <a:lvl2pPr marL="457200" algn="l" defTabSz="914400" rtl="0">
      <a:defRPr sz="1800">
        <a:solidFill>
          <a:schemeClr val="tx1"/>
        </a:solidFill>
        <a:latin typeface="+mn-lt"/>
        <a:ea typeface="+mn-ea"/>
        <a:cs typeface="+mn-cs"/>
      </a:defRPr>
    </a:lvl2pPr>
    <a:lvl3pPr marL="914400" algn="l" defTabSz="914400" rtl="0">
      <a:defRPr sz="1800">
        <a:solidFill>
          <a:schemeClr val="tx1"/>
        </a:solidFill>
        <a:latin typeface="+mn-lt"/>
        <a:ea typeface="+mn-ea"/>
        <a:cs typeface="+mn-cs"/>
      </a:defRPr>
    </a:lvl3pPr>
    <a:lvl4pPr marL="1371600" algn="l" defTabSz="914400" rtl="0">
      <a:defRPr sz="1800">
        <a:solidFill>
          <a:schemeClr val="tx1"/>
        </a:solidFill>
        <a:latin typeface="+mn-lt"/>
        <a:ea typeface="+mn-ea"/>
        <a:cs typeface="+mn-cs"/>
      </a:defRPr>
    </a:lvl4pPr>
    <a:lvl5pPr marL="1828800" algn="l" defTabSz="914400" rtl="0">
      <a:defRPr sz="1800">
        <a:solidFill>
          <a:schemeClr val="tx1"/>
        </a:solidFill>
        <a:latin typeface="+mn-lt"/>
        <a:ea typeface="+mn-ea"/>
        <a:cs typeface="+mn-cs"/>
      </a:defRPr>
    </a:lvl5pPr>
    <a:lvl6pPr marL="2286000" algn="l" defTabSz="914400" rtl="0">
      <a:defRPr sz="1800">
        <a:solidFill>
          <a:schemeClr val="tx1"/>
        </a:solidFill>
        <a:latin typeface="+mn-lt"/>
        <a:ea typeface="+mn-ea"/>
        <a:cs typeface="+mn-cs"/>
      </a:defRPr>
    </a:lvl6pPr>
    <a:lvl7pPr marL="2743200" algn="l" defTabSz="914400" rtl="0">
      <a:defRPr sz="1800">
        <a:solidFill>
          <a:schemeClr val="tx1"/>
        </a:solidFill>
        <a:latin typeface="+mn-lt"/>
        <a:ea typeface="+mn-ea"/>
        <a:cs typeface="+mn-cs"/>
      </a:defRPr>
    </a:lvl7pPr>
    <a:lvl8pPr marL="3200400" algn="l" defTabSz="914400" rtl="0">
      <a:defRPr sz="1800">
        <a:solidFill>
          <a:schemeClr val="tx1"/>
        </a:solidFill>
        <a:latin typeface="+mn-lt"/>
        <a:ea typeface="+mn-ea"/>
        <a:cs typeface="+mn-cs"/>
      </a:defRPr>
    </a:lvl8pPr>
    <a:lvl9pPr marL="3657600" algn="l" defTabSz="914400" rtl="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varScale="1">
        <p:scale>
          <a:sx n="74" d="100"/>
          <a:sy n="74" d="100"/>
        </p:scale>
        <p:origin x="-1092" y="-90"/>
      </p:cViewPr>
      <p:guideLst>
        <p:guide pos="2160" orient="horz"/>
        <p:guide pos="2880"/>
      </p:guideLst>
    </p:cSldViewPr>
  </p:slideViewPr>
  <p:gridSpacing cx="76200" cy="76200"/>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theme" Target="theme/theme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notesMaster" Target="notesMasters/notesMaster1.xml"/><Relationship Id="rId17" Type="http://schemas.openxmlformats.org/officeDocument/2006/relationships/presProps" Target="presProps.xml" /><Relationship Id="rId18" Type="http://schemas.openxmlformats.org/officeDocument/2006/relationships/tableStyles" Target="tableStyles.xml" /><Relationship Id="rId19" Type="http://schemas.openxmlformats.org/officeDocument/2006/relationships/viewProps" Target="viewProps.xml" /></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3"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9555663-7659-CD2A-C7B3-4F2F3D7A6CA4}" type="slidenum">
              <a:rPr/>
              <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5FEC6EF-5DC9-8EA8-BFB1-FC2A738206F1}" type="slidenum">
              <a:rPr/>
              <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22386F0-C67C-0BAF-D70A-D9FD63FB05AF}" type="slidenum">
              <a:rPr/>
              <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93F597C-F8F7-4907-1076-6E16D895BDAF}" type="slidenum">
              <a:rPr/>
              <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0C15B1F-3255-E6E5-C87C-D0DDEDF72797}" type="slidenum">
              <a:rPr/>
              <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5AD693A-CEF2-D187-72A1-C63FC4028A8B}" type="slidenum">
              <a:rPr/>
              <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496D39C-EDE2-C715-B33A-C0F766E7BDC9}" type="slidenum">
              <a:rPr/>
              <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6026D11-1EEA-76ED-CEFD-082EA78A882F}" type="slidenum">
              <a:rPr/>
              <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912C8E9D-8A68-CBDC-4FE7-E589DB04A343}" type="slidenum">
              <a:rPr/>
              <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490CD7B-D780-F883-0B2A-256C59AA67F0}" type="slidenum">
              <a:rPr/>
              <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92397E9-A991-C817-D448-DC691FD14E17}" type="slidenum">
              <a:rPr/>
              <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0CC6776C-3B43-B285-62EA-43AC90234B9F}" type="slidenum">
              <a:rPr/>
              <a:t/>
            </a:fld>
            <a:endParaRP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itle" userDrawn="1">
  <p:cSld name="Title Slide">
    <p:spTree>
      <p:nvGrpSpPr>
        <p:cNvPr id="1" name=""/>
        <p:cNvGrpSpPr/>
        <p:nvPr/>
      </p:nvGrpSpPr>
      <p:grpSpPr bwMode="auto">
        <a:xfrm>
          <a:off x="0" y="0"/>
          <a:ext cx="0" cy="0"/>
          <a:chOff x="0" y="0"/>
          <a:chExt cx="0" cy="0"/>
        </a:xfrm>
      </p:grpSpPr>
      <p:sp>
        <p:nvSpPr>
          <p:cNvPr id="1435963982" name="Title 1"/>
          <p:cNvSpPr>
            <a:spLocks noGrp="1"/>
          </p:cNvSpPr>
          <p:nvPr>
            <p:ph type="ctrTitle"/>
          </p:nvPr>
        </p:nvSpPr>
        <p:spPr bwMode="auto">
          <a:xfrm>
            <a:off x="685800" y="2130425"/>
            <a:ext cx="7772400" cy="1470025"/>
          </a:xfrm>
        </p:spPr>
        <p:txBody>
          <a:bodyPr/>
          <a:lstStyle/>
          <a:p>
            <a:pPr>
              <a:defRPr/>
            </a:pPr>
            <a:r>
              <a:rPr lang="en-US"/>
              <a:t>Click to edit Master title style</a:t>
            </a:r>
            <a:endParaRPr lang="en-US"/>
          </a:p>
        </p:txBody>
      </p:sp>
      <p:sp>
        <p:nvSpPr>
          <p:cNvPr id="445143820" name="Subtitle 2"/>
          <p:cNvSpPr>
            <a:spLocks noGrp="1"/>
          </p:cNvSpPr>
          <p:nvPr>
            <p:ph type="subTitle" idx="1"/>
          </p:nvPr>
        </p:nvSpPr>
        <p:spPr bwMode="auto">
          <a:xfrm>
            <a:off x="1371600" y="3886200"/>
            <a:ext cx="6400800" cy="175259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en-US"/>
              <a:t>Click to edit Master subtitle style</a:t>
            </a:r>
            <a:endParaRPr lang="en-US"/>
          </a:p>
        </p:txBody>
      </p:sp>
      <p:sp>
        <p:nvSpPr>
          <p:cNvPr id="598889349" name="Date Placeholder 3"/>
          <p:cNvSpPr>
            <a:spLocks noGrp="1"/>
          </p:cNvSpPr>
          <p:nvPr>
            <p:ph type="dt" sz="half" idx="10"/>
          </p:nvPr>
        </p:nvSpPr>
        <p:spPr bwMode="auto"/>
        <p:txBody>
          <a:bodyPr/>
          <a:lstStyle/>
          <a:p>
            <a:pPr>
              <a:defRPr/>
            </a:pPr>
            <a:fld id="{1D8BD707-D9CF-40AE-B4C6-C98DA3205C09}" type="datetimeFigureOut">
              <a:rPr lang="en-US"/>
              <a:t>8/1/2011</a:t>
            </a:fld>
            <a:endParaRPr lang="en-US"/>
          </a:p>
        </p:txBody>
      </p:sp>
      <p:sp>
        <p:nvSpPr>
          <p:cNvPr id="1429491620" name="Footer Placeholder 4"/>
          <p:cNvSpPr>
            <a:spLocks noGrp="1"/>
          </p:cNvSpPr>
          <p:nvPr>
            <p:ph type="ftr" sz="quarter" idx="11"/>
          </p:nvPr>
        </p:nvSpPr>
        <p:spPr bwMode="auto"/>
        <p:txBody>
          <a:bodyPr/>
          <a:lstStyle/>
          <a:p>
            <a:pPr>
              <a:defRPr/>
            </a:pPr>
            <a:endParaRPr lang="en-US"/>
          </a:p>
        </p:txBody>
      </p:sp>
      <p:sp>
        <p:nvSpPr>
          <p:cNvPr id="239255498" name="Slide Number Placeholder 5"/>
          <p:cNvSpPr>
            <a:spLocks noGrp="1"/>
          </p:cNvSpPr>
          <p:nvPr>
            <p:ph type="sldNum" sz="quarter" idx="12"/>
          </p:nvPr>
        </p:nvSpPr>
        <p:spPr bwMode="auto"/>
        <p:txBody>
          <a:bodyPr/>
          <a:lstStyle/>
          <a:p>
            <a:pPr>
              <a:defRPr/>
            </a:pPr>
            <a:fld id="{B6F15528-21DE-4FAA-801E-634DDDAF4B2B}"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vertTx" userDrawn="1">
  <p:cSld name="Title and Vertical Text">
    <p:spTree>
      <p:nvGrpSpPr>
        <p:cNvPr id="1" name=""/>
        <p:cNvGrpSpPr/>
        <p:nvPr/>
      </p:nvGrpSpPr>
      <p:grpSpPr bwMode="auto">
        <a:xfrm>
          <a:off x="0" y="0"/>
          <a:ext cx="0" cy="0"/>
          <a:chOff x="0" y="0"/>
          <a:chExt cx="0" cy="0"/>
        </a:xfrm>
      </p:grpSpPr>
      <p:sp>
        <p:nvSpPr>
          <p:cNvPr id="118991831" name="Title 1"/>
          <p:cNvSpPr>
            <a:spLocks noGrp="1"/>
          </p:cNvSpPr>
          <p:nvPr>
            <p:ph type="title"/>
          </p:nvPr>
        </p:nvSpPr>
        <p:spPr bwMode="auto"/>
        <p:txBody>
          <a:bodyPr/>
          <a:lstStyle/>
          <a:p>
            <a:pPr>
              <a:defRPr/>
            </a:pPr>
            <a:r>
              <a:rPr lang="en-US"/>
              <a:t>Click to edit Master title style</a:t>
            </a:r>
            <a:endParaRPr lang="en-US"/>
          </a:p>
        </p:txBody>
      </p:sp>
      <p:sp>
        <p:nvSpPr>
          <p:cNvPr id="2003620556" name="Vertical Text Placeholder 2"/>
          <p:cNvSpPr>
            <a:spLocks noGrp="1"/>
          </p:cNvSpPr>
          <p:nvPr>
            <p:ph type="body" orient="vert" idx="1"/>
          </p:nvPr>
        </p:nvSpPr>
        <p:spPr bwMode="auto"/>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1678370013" name="Date Placeholder 3"/>
          <p:cNvSpPr>
            <a:spLocks noGrp="1"/>
          </p:cNvSpPr>
          <p:nvPr>
            <p:ph type="dt" sz="half" idx="10"/>
          </p:nvPr>
        </p:nvSpPr>
        <p:spPr bwMode="auto"/>
        <p:txBody>
          <a:bodyPr/>
          <a:lstStyle/>
          <a:p>
            <a:pPr>
              <a:defRPr/>
            </a:pPr>
            <a:fld id="{1D8BD707-D9CF-40AE-B4C6-C98DA3205C09}" type="datetimeFigureOut">
              <a:rPr lang="en-US"/>
              <a:t>8/1/2011</a:t>
            </a:fld>
            <a:endParaRPr lang="en-US"/>
          </a:p>
        </p:txBody>
      </p:sp>
      <p:sp>
        <p:nvSpPr>
          <p:cNvPr id="810866334" name="Footer Placeholder 4"/>
          <p:cNvSpPr>
            <a:spLocks noGrp="1"/>
          </p:cNvSpPr>
          <p:nvPr>
            <p:ph type="ftr" sz="quarter" idx="11"/>
          </p:nvPr>
        </p:nvSpPr>
        <p:spPr bwMode="auto"/>
        <p:txBody>
          <a:bodyPr/>
          <a:lstStyle/>
          <a:p>
            <a:pPr>
              <a:defRPr/>
            </a:pPr>
            <a:endParaRPr lang="en-US"/>
          </a:p>
        </p:txBody>
      </p:sp>
      <p:sp>
        <p:nvSpPr>
          <p:cNvPr id="1888999545" name="Slide Number Placeholder 5"/>
          <p:cNvSpPr>
            <a:spLocks noGrp="1"/>
          </p:cNvSpPr>
          <p:nvPr>
            <p:ph type="sldNum" sz="quarter" idx="12"/>
          </p:nvPr>
        </p:nvSpPr>
        <p:spPr bwMode="auto"/>
        <p:txBody>
          <a:bodyPr/>
          <a:lstStyle/>
          <a:p>
            <a:pPr>
              <a:defRPr/>
            </a:pPr>
            <a:fld id="{B6F15528-21DE-4FAA-801E-634DDDAF4B2B}"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vertTitleAndTx" userDrawn="1">
  <p:cSld name="Vertical Title and Text">
    <p:spTree>
      <p:nvGrpSpPr>
        <p:cNvPr id="1" name=""/>
        <p:cNvGrpSpPr/>
        <p:nvPr/>
      </p:nvGrpSpPr>
      <p:grpSpPr bwMode="auto">
        <a:xfrm>
          <a:off x="0" y="0"/>
          <a:ext cx="0" cy="0"/>
          <a:chOff x="0" y="0"/>
          <a:chExt cx="0" cy="0"/>
        </a:xfrm>
      </p:grpSpPr>
      <p:sp>
        <p:nvSpPr>
          <p:cNvPr id="267364828" name="Vertical Title 1"/>
          <p:cNvSpPr>
            <a:spLocks noGrp="1"/>
          </p:cNvSpPr>
          <p:nvPr>
            <p:ph type="title" orient="vert"/>
          </p:nvPr>
        </p:nvSpPr>
        <p:spPr bwMode="auto">
          <a:xfrm>
            <a:off x="6629400" y="274638"/>
            <a:ext cx="2057400" cy="5851525"/>
          </a:xfrm>
        </p:spPr>
        <p:txBody>
          <a:bodyPr vert="eaVert"/>
          <a:lstStyle/>
          <a:p>
            <a:pPr>
              <a:defRPr/>
            </a:pPr>
            <a:r>
              <a:rPr lang="en-US"/>
              <a:t>Click to edit Master title style</a:t>
            </a:r>
            <a:endParaRPr lang="en-US"/>
          </a:p>
        </p:txBody>
      </p:sp>
      <p:sp>
        <p:nvSpPr>
          <p:cNvPr id="1421045580" name="Vertical Text Placeholder 2"/>
          <p:cNvSpPr>
            <a:spLocks noGrp="1"/>
          </p:cNvSpPr>
          <p:nvPr>
            <p:ph type="body" orient="vert" idx="1"/>
          </p:nvPr>
        </p:nvSpPr>
        <p:spPr bwMode="auto">
          <a:xfrm>
            <a:off x="457200" y="274638"/>
            <a:ext cx="6019800" cy="5851525"/>
          </a:xfrm>
        </p:spPr>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1983189440" name="Date Placeholder 3"/>
          <p:cNvSpPr>
            <a:spLocks noGrp="1"/>
          </p:cNvSpPr>
          <p:nvPr>
            <p:ph type="dt" sz="half" idx="10"/>
          </p:nvPr>
        </p:nvSpPr>
        <p:spPr bwMode="auto"/>
        <p:txBody>
          <a:bodyPr/>
          <a:lstStyle/>
          <a:p>
            <a:pPr>
              <a:defRPr/>
            </a:pPr>
            <a:fld id="{1D8BD707-D9CF-40AE-B4C6-C98DA3205C09}" type="datetimeFigureOut">
              <a:rPr lang="en-US"/>
              <a:t>8/1/2011</a:t>
            </a:fld>
            <a:endParaRPr lang="en-US"/>
          </a:p>
        </p:txBody>
      </p:sp>
      <p:sp>
        <p:nvSpPr>
          <p:cNvPr id="689869072" name="Footer Placeholder 4"/>
          <p:cNvSpPr>
            <a:spLocks noGrp="1"/>
          </p:cNvSpPr>
          <p:nvPr>
            <p:ph type="ftr" sz="quarter" idx="11"/>
          </p:nvPr>
        </p:nvSpPr>
        <p:spPr bwMode="auto"/>
        <p:txBody>
          <a:bodyPr/>
          <a:lstStyle/>
          <a:p>
            <a:pPr>
              <a:defRPr/>
            </a:pPr>
            <a:endParaRPr lang="en-US"/>
          </a:p>
        </p:txBody>
      </p:sp>
      <p:sp>
        <p:nvSpPr>
          <p:cNvPr id="1735404081" name="Slide Number Placeholder 5"/>
          <p:cNvSpPr>
            <a:spLocks noGrp="1"/>
          </p:cNvSpPr>
          <p:nvPr>
            <p:ph type="sldNum" sz="quarter" idx="12"/>
          </p:nvPr>
        </p:nvSpPr>
        <p:spPr bwMode="auto"/>
        <p:txBody>
          <a:bodyPr/>
          <a:lstStyle/>
          <a:p>
            <a:pPr>
              <a:defRPr/>
            </a:pPr>
            <a:fld id="{B6F15528-21DE-4FAA-801E-634DDDAF4B2B}"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obj" userDrawn="1">
  <p:cSld name="Title and Content">
    <p:spTree>
      <p:nvGrpSpPr>
        <p:cNvPr id="1" name=""/>
        <p:cNvGrpSpPr/>
        <p:nvPr/>
      </p:nvGrpSpPr>
      <p:grpSpPr bwMode="auto">
        <a:xfrm>
          <a:off x="0" y="0"/>
          <a:ext cx="0" cy="0"/>
          <a:chOff x="0" y="0"/>
          <a:chExt cx="0" cy="0"/>
        </a:xfrm>
      </p:grpSpPr>
      <p:sp>
        <p:nvSpPr>
          <p:cNvPr id="918578178" name="Title 1"/>
          <p:cNvSpPr>
            <a:spLocks noGrp="1"/>
          </p:cNvSpPr>
          <p:nvPr>
            <p:ph type="title"/>
          </p:nvPr>
        </p:nvSpPr>
        <p:spPr bwMode="auto"/>
        <p:txBody>
          <a:bodyPr/>
          <a:lstStyle/>
          <a:p>
            <a:pPr>
              <a:defRPr/>
            </a:pPr>
            <a:r>
              <a:rPr lang="en-US"/>
              <a:t>Click to edit Master title style</a:t>
            </a:r>
            <a:endParaRPr lang="en-US"/>
          </a:p>
        </p:txBody>
      </p:sp>
      <p:sp>
        <p:nvSpPr>
          <p:cNvPr id="569015289" name="Content Placeholder 2"/>
          <p:cNvSpPr>
            <a:spLocks noGrp="1"/>
          </p:cNvSpPr>
          <p:nvPr>
            <p:ph idx="1"/>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1275531021" name="Date Placeholder 3"/>
          <p:cNvSpPr>
            <a:spLocks noGrp="1"/>
          </p:cNvSpPr>
          <p:nvPr>
            <p:ph type="dt" sz="half" idx="10"/>
          </p:nvPr>
        </p:nvSpPr>
        <p:spPr bwMode="auto"/>
        <p:txBody>
          <a:bodyPr/>
          <a:lstStyle/>
          <a:p>
            <a:pPr>
              <a:defRPr/>
            </a:pPr>
            <a:fld id="{1D8BD707-D9CF-40AE-B4C6-C98DA3205C09}" type="datetimeFigureOut">
              <a:rPr lang="en-US"/>
              <a:t>8/1/2011</a:t>
            </a:fld>
            <a:endParaRPr lang="en-US"/>
          </a:p>
        </p:txBody>
      </p:sp>
      <p:sp>
        <p:nvSpPr>
          <p:cNvPr id="299167701" name="Footer Placeholder 4"/>
          <p:cNvSpPr>
            <a:spLocks noGrp="1"/>
          </p:cNvSpPr>
          <p:nvPr>
            <p:ph type="ftr" sz="quarter" idx="11"/>
          </p:nvPr>
        </p:nvSpPr>
        <p:spPr bwMode="auto"/>
        <p:txBody>
          <a:bodyPr/>
          <a:lstStyle/>
          <a:p>
            <a:pPr>
              <a:defRPr/>
            </a:pPr>
            <a:endParaRPr lang="en-US"/>
          </a:p>
        </p:txBody>
      </p:sp>
      <p:sp>
        <p:nvSpPr>
          <p:cNvPr id="1985465503" name="Slide Number Placeholder 5"/>
          <p:cNvSpPr>
            <a:spLocks noGrp="1"/>
          </p:cNvSpPr>
          <p:nvPr>
            <p:ph type="sldNum" sz="quarter" idx="12"/>
          </p:nvPr>
        </p:nvSpPr>
        <p:spPr bwMode="auto"/>
        <p:txBody>
          <a:bodyPr/>
          <a:lstStyle/>
          <a:p>
            <a:pPr>
              <a:defRPr/>
            </a:pPr>
            <a:fld id="{B6F15528-21DE-4FAA-801E-634DDDAF4B2B}"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secHead" userDrawn="1">
  <p:cSld name="Section Header">
    <p:spTree>
      <p:nvGrpSpPr>
        <p:cNvPr id="1" name=""/>
        <p:cNvGrpSpPr/>
        <p:nvPr/>
      </p:nvGrpSpPr>
      <p:grpSpPr bwMode="auto">
        <a:xfrm>
          <a:off x="0" y="0"/>
          <a:ext cx="0" cy="0"/>
          <a:chOff x="0" y="0"/>
          <a:chExt cx="0" cy="0"/>
        </a:xfrm>
      </p:grpSpPr>
      <p:sp>
        <p:nvSpPr>
          <p:cNvPr id="1962779976" name="Title 1"/>
          <p:cNvSpPr>
            <a:spLocks noGrp="1"/>
          </p:cNvSpPr>
          <p:nvPr>
            <p:ph type="title"/>
          </p:nvPr>
        </p:nvSpPr>
        <p:spPr bwMode="auto">
          <a:xfrm>
            <a:off x="722313" y="4406900"/>
            <a:ext cx="7772400" cy="1362075"/>
          </a:xfrm>
        </p:spPr>
        <p:txBody>
          <a:bodyPr anchor="t"/>
          <a:lstStyle>
            <a:lvl1pPr algn="l">
              <a:defRPr sz="4000" b="1" cap="all"/>
            </a:lvl1pPr>
          </a:lstStyle>
          <a:p>
            <a:pPr>
              <a:defRPr/>
            </a:pPr>
            <a:r>
              <a:rPr lang="en-US"/>
              <a:t>Click to edit Master title style</a:t>
            </a:r>
            <a:endParaRPr lang="en-US"/>
          </a:p>
        </p:txBody>
      </p:sp>
      <p:sp>
        <p:nvSpPr>
          <p:cNvPr id="771378330" name="Text Placeholder 2"/>
          <p:cNvSpPr>
            <a:spLocks noGrp="1"/>
          </p:cNvSpPr>
          <p:nvPr>
            <p:ph type="body" idx="1"/>
          </p:nvPr>
        </p:nvSpPr>
        <p:spPr bwMode="auto">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en-US"/>
              <a:t>Click to edit Master text styles</a:t>
            </a:r>
            <a:endParaRPr/>
          </a:p>
        </p:txBody>
      </p:sp>
      <p:sp>
        <p:nvSpPr>
          <p:cNvPr id="207724652" name="Date Placeholder 3"/>
          <p:cNvSpPr>
            <a:spLocks noGrp="1"/>
          </p:cNvSpPr>
          <p:nvPr>
            <p:ph type="dt" sz="half" idx="10"/>
          </p:nvPr>
        </p:nvSpPr>
        <p:spPr bwMode="auto"/>
        <p:txBody>
          <a:bodyPr/>
          <a:lstStyle/>
          <a:p>
            <a:pPr>
              <a:defRPr/>
            </a:pPr>
            <a:fld id="{1D8BD707-D9CF-40AE-B4C6-C98DA3205C09}" type="datetimeFigureOut">
              <a:rPr lang="en-US"/>
              <a:t>8/1/2011</a:t>
            </a:fld>
            <a:endParaRPr lang="en-US"/>
          </a:p>
        </p:txBody>
      </p:sp>
      <p:sp>
        <p:nvSpPr>
          <p:cNvPr id="1109833541" name="Footer Placeholder 4"/>
          <p:cNvSpPr>
            <a:spLocks noGrp="1"/>
          </p:cNvSpPr>
          <p:nvPr>
            <p:ph type="ftr" sz="quarter" idx="11"/>
          </p:nvPr>
        </p:nvSpPr>
        <p:spPr bwMode="auto"/>
        <p:txBody>
          <a:bodyPr/>
          <a:lstStyle/>
          <a:p>
            <a:pPr>
              <a:defRPr/>
            </a:pPr>
            <a:endParaRPr lang="en-US"/>
          </a:p>
        </p:txBody>
      </p:sp>
      <p:sp>
        <p:nvSpPr>
          <p:cNvPr id="1926945401" name="Slide Number Placeholder 5"/>
          <p:cNvSpPr>
            <a:spLocks noGrp="1"/>
          </p:cNvSpPr>
          <p:nvPr>
            <p:ph type="sldNum" sz="quarter" idx="12"/>
          </p:nvPr>
        </p:nvSpPr>
        <p:spPr bwMode="auto"/>
        <p:txBody>
          <a:bodyPr/>
          <a:lstStyle/>
          <a:p>
            <a:pPr>
              <a:defRPr/>
            </a:pPr>
            <a:fld id="{B6F15528-21DE-4FAA-801E-634DDDAF4B2B}"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woObj" userDrawn="1">
  <p:cSld name="Two Content">
    <p:spTree>
      <p:nvGrpSpPr>
        <p:cNvPr id="1" name=""/>
        <p:cNvGrpSpPr/>
        <p:nvPr/>
      </p:nvGrpSpPr>
      <p:grpSpPr bwMode="auto">
        <a:xfrm>
          <a:off x="0" y="0"/>
          <a:ext cx="0" cy="0"/>
          <a:chOff x="0" y="0"/>
          <a:chExt cx="0" cy="0"/>
        </a:xfrm>
      </p:grpSpPr>
      <p:sp>
        <p:nvSpPr>
          <p:cNvPr id="1842339861" name="Title 1"/>
          <p:cNvSpPr>
            <a:spLocks noGrp="1"/>
          </p:cNvSpPr>
          <p:nvPr>
            <p:ph type="title"/>
          </p:nvPr>
        </p:nvSpPr>
        <p:spPr bwMode="auto"/>
        <p:txBody>
          <a:bodyPr/>
          <a:lstStyle/>
          <a:p>
            <a:pPr>
              <a:defRPr/>
            </a:pPr>
            <a:r>
              <a:rPr lang="en-US"/>
              <a:t>Click to edit Master title style</a:t>
            </a:r>
            <a:endParaRPr lang="en-US"/>
          </a:p>
        </p:txBody>
      </p:sp>
      <p:sp>
        <p:nvSpPr>
          <p:cNvPr id="1011861258" name="Content Placeholder 2"/>
          <p:cNvSpPr>
            <a:spLocks noGrp="1"/>
          </p:cNvSpPr>
          <p:nvPr>
            <p:ph sz="half" idx="1"/>
          </p:nvPr>
        </p:nvSpPr>
        <p:spPr bwMode="auto">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111867591" name="Content Placeholder 3"/>
          <p:cNvSpPr>
            <a:spLocks noGrp="1"/>
          </p:cNvSpPr>
          <p:nvPr>
            <p:ph sz="half" idx="2"/>
          </p:nvPr>
        </p:nvSpPr>
        <p:spPr bwMode="auto">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7117894" name="Date Placeholder 4"/>
          <p:cNvSpPr>
            <a:spLocks noGrp="1"/>
          </p:cNvSpPr>
          <p:nvPr>
            <p:ph type="dt" sz="half" idx="10"/>
          </p:nvPr>
        </p:nvSpPr>
        <p:spPr bwMode="auto"/>
        <p:txBody>
          <a:bodyPr/>
          <a:lstStyle/>
          <a:p>
            <a:pPr>
              <a:defRPr/>
            </a:pPr>
            <a:fld id="{1D8BD707-D9CF-40AE-B4C6-C98DA3205C09}" type="datetimeFigureOut">
              <a:rPr lang="en-US"/>
              <a:t>8/1/2011</a:t>
            </a:fld>
            <a:endParaRPr lang="en-US"/>
          </a:p>
        </p:txBody>
      </p:sp>
      <p:sp>
        <p:nvSpPr>
          <p:cNvPr id="1065749104" name="Footer Placeholder 5"/>
          <p:cNvSpPr>
            <a:spLocks noGrp="1"/>
          </p:cNvSpPr>
          <p:nvPr>
            <p:ph type="ftr" sz="quarter" idx="11"/>
          </p:nvPr>
        </p:nvSpPr>
        <p:spPr bwMode="auto"/>
        <p:txBody>
          <a:bodyPr/>
          <a:lstStyle/>
          <a:p>
            <a:pPr>
              <a:defRPr/>
            </a:pPr>
            <a:endParaRPr lang="en-US"/>
          </a:p>
        </p:txBody>
      </p:sp>
      <p:sp>
        <p:nvSpPr>
          <p:cNvPr id="2091731947" name="Slide Number Placeholder 6"/>
          <p:cNvSpPr>
            <a:spLocks noGrp="1"/>
          </p:cNvSpPr>
          <p:nvPr>
            <p:ph type="sldNum" sz="quarter" idx="12"/>
          </p:nvPr>
        </p:nvSpPr>
        <p:spPr bwMode="auto"/>
        <p:txBody>
          <a:bodyPr/>
          <a:lstStyle/>
          <a:p>
            <a:pPr>
              <a:defRPr/>
            </a:pPr>
            <a:fld id="{B6F15528-21DE-4FAA-801E-634DDDAF4B2B}"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woTxTwoObj" userDrawn="1">
  <p:cSld name="Comparison">
    <p:spTree>
      <p:nvGrpSpPr>
        <p:cNvPr id="1" name=""/>
        <p:cNvGrpSpPr/>
        <p:nvPr/>
      </p:nvGrpSpPr>
      <p:grpSpPr bwMode="auto">
        <a:xfrm>
          <a:off x="0" y="0"/>
          <a:ext cx="0" cy="0"/>
          <a:chOff x="0" y="0"/>
          <a:chExt cx="0" cy="0"/>
        </a:xfrm>
      </p:grpSpPr>
      <p:sp>
        <p:nvSpPr>
          <p:cNvPr id="735925182" name="Title 1"/>
          <p:cNvSpPr>
            <a:spLocks noGrp="1"/>
          </p:cNvSpPr>
          <p:nvPr>
            <p:ph type="title"/>
          </p:nvPr>
        </p:nvSpPr>
        <p:spPr bwMode="auto"/>
        <p:txBody>
          <a:bodyPr/>
          <a:lstStyle>
            <a:lvl1pPr>
              <a:defRPr/>
            </a:lvl1pPr>
          </a:lstStyle>
          <a:p>
            <a:pPr>
              <a:defRPr/>
            </a:pPr>
            <a:r>
              <a:rPr lang="en-US"/>
              <a:t>Click to edit Master title style</a:t>
            </a:r>
            <a:endParaRPr lang="en-US"/>
          </a:p>
        </p:txBody>
      </p:sp>
      <p:sp>
        <p:nvSpPr>
          <p:cNvPr id="494294374" name="Text Placeholder 2"/>
          <p:cNvSpPr>
            <a:spLocks noGrp="1"/>
          </p:cNvSpPr>
          <p:nvPr>
            <p:ph type="body" idx="1"/>
          </p:nvPr>
        </p:nvSpPr>
        <p:spPr bwMode="auto">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2141905128" name="Content Placeholder 3"/>
          <p:cNvSpPr>
            <a:spLocks noGrp="1"/>
          </p:cNvSpPr>
          <p:nvPr>
            <p:ph sz="half" idx="2"/>
          </p:nvPr>
        </p:nvSpPr>
        <p:spPr bwMode="auto">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550127943" name="Text Placeholder 4"/>
          <p:cNvSpPr>
            <a:spLocks noGrp="1"/>
          </p:cNvSpPr>
          <p:nvPr>
            <p:ph type="body" sz="quarter" idx="3"/>
          </p:nvPr>
        </p:nvSpPr>
        <p:spPr bwMode="auto">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1850062414" name="Content Placeholder 5"/>
          <p:cNvSpPr>
            <a:spLocks noGrp="1"/>
          </p:cNvSpPr>
          <p:nvPr>
            <p:ph sz="quarter" idx="4"/>
          </p:nvPr>
        </p:nvSpPr>
        <p:spPr bwMode="auto">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126323505" name="Date Placeholder 6"/>
          <p:cNvSpPr>
            <a:spLocks noGrp="1"/>
          </p:cNvSpPr>
          <p:nvPr>
            <p:ph type="dt" sz="half" idx="10"/>
          </p:nvPr>
        </p:nvSpPr>
        <p:spPr bwMode="auto"/>
        <p:txBody>
          <a:bodyPr/>
          <a:lstStyle/>
          <a:p>
            <a:pPr>
              <a:defRPr/>
            </a:pPr>
            <a:fld id="{1D8BD707-D9CF-40AE-B4C6-C98DA3205C09}" type="datetimeFigureOut">
              <a:rPr lang="en-US"/>
              <a:t>8/1/2011</a:t>
            </a:fld>
            <a:endParaRPr lang="en-US"/>
          </a:p>
        </p:txBody>
      </p:sp>
      <p:sp>
        <p:nvSpPr>
          <p:cNvPr id="51602482" name="Footer Placeholder 7"/>
          <p:cNvSpPr>
            <a:spLocks noGrp="1"/>
          </p:cNvSpPr>
          <p:nvPr>
            <p:ph type="ftr" sz="quarter" idx="11"/>
          </p:nvPr>
        </p:nvSpPr>
        <p:spPr bwMode="auto"/>
        <p:txBody>
          <a:bodyPr/>
          <a:lstStyle/>
          <a:p>
            <a:pPr>
              <a:defRPr/>
            </a:pPr>
            <a:endParaRPr lang="en-US"/>
          </a:p>
        </p:txBody>
      </p:sp>
      <p:sp>
        <p:nvSpPr>
          <p:cNvPr id="1484108688" name="Slide Number Placeholder 8"/>
          <p:cNvSpPr>
            <a:spLocks noGrp="1"/>
          </p:cNvSpPr>
          <p:nvPr>
            <p:ph type="sldNum" sz="quarter" idx="12"/>
          </p:nvPr>
        </p:nvSpPr>
        <p:spPr bwMode="auto"/>
        <p:txBody>
          <a:bodyPr/>
          <a:lstStyle/>
          <a:p>
            <a:pPr>
              <a:defRPr/>
            </a:pPr>
            <a:fld id="{B6F15528-21DE-4FAA-801E-634DDDAF4B2B}"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itleOnly" userDrawn="1">
  <p:cSld name="Title Only">
    <p:spTree>
      <p:nvGrpSpPr>
        <p:cNvPr id="1" name=""/>
        <p:cNvGrpSpPr/>
        <p:nvPr/>
      </p:nvGrpSpPr>
      <p:grpSpPr bwMode="auto">
        <a:xfrm>
          <a:off x="0" y="0"/>
          <a:ext cx="0" cy="0"/>
          <a:chOff x="0" y="0"/>
          <a:chExt cx="0" cy="0"/>
        </a:xfrm>
      </p:grpSpPr>
      <p:sp>
        <p:nvSpPr>
          <p:cNvPr id="801105612" name="Title 1"/>
          <p:cNvSpPr>
            <a:spLocks noGrp="1"/>
          </p:cNvSpPr>
          <p:nvPr>
            <p:ph type="title"/>
          </p:nvPr>
        </p:nvSpPr>
        <p:spPr bwMode="auto"/>
        <p:txBody>
          <a:bodyPr/>
          <a:lstStyle/>
          <a:p>
            <a:pPr>
              <a:defRPr/>
            </a:pPr>
            <a:r>
              <a:rPr lang="en-US"/>
              <a:t>Click to edit Master title style</a:t>
            </a:r>
            <a:endParaRPr lang="en-US"/>
          </a:p>
        </p:txBody>
      </p:sp>
      <p:sp>
        <p:nvSpPr>
          <p:cNvPr id="1229757118" name="Date Placeholder 2"/>
          <p:cNvSpPr>
            <a:spLocks noGrp="1"/>
          </p:cNvSpPr>
          <p:nvPr>
            <p:ph type="dt" sz="half" idx="10"/>
          </p:nvPr>
        </p:nvSpPr>
        <p:spPr bwMode="auto"/>
        <p:txBody>
          <a:bodyPr/>
          <a:lstStyle/>
          <a:p>
            <a:pPr>
              <a:defRPr/>
            </a:pPr>
            <a:fld id="{1D8BD707-D9CF-40AE-B4C6-C98DA3205C09}" type="datetimeFigureOut">
              <a:rPr lang="en-US"/>
              <a:t>8/1/2011</a:t>
            </a:fld>
            <a:endParaRPr lang="en-US"/>
          </a:p>
        </p:txBody>
      </p:sp>
      <p:sp>
        <p:nvSpPr>
          <p:cNvPr id="1035357113" name="Footer Placeholder 3"/>
          <p:cNvSpPr>
            <a:spLocks noGrp="1"/>
          </p:cNvSpPr>
          <p:nvPr>
            <p:ph type="ftr" sz="quarter" idx="11"/>
          </p:nvPr>
        </p:nvSpPr>
        <p:spPr bwMode="auto"/>
        <p:txBody>
          <a:bodyPr/>
          <a:lstStyle/>
          <a:p>
            <a:pPr>
              <a:defRPr/>
            </a:pPr>
            <a:endParaRPr lang="en-US"/>
          </a:p>
        </p:txBody>
      </p:sp>
      <p:sp>
        <p:nvSpPr>
          <p:cNvPr id="1050045200" name="Slide Number Placeholder 4"/>
          <p:cNvSpPr>
            <a:spLocks noGrp="1"/>
          </p:cNvSpPr>
          <p:nvPr>
            <p:ph type="sldNum" sz="quarter" idx="12"/>
          </p:nvPr>
        </p:nvSpPr>
        <p:spPr bwMode="auto"/>
        <p:txBody>
          <a:bodyPr/>
          <a:lstStyle/>
          <a:p>
            <a:pPr>
              <a:defRPr/>
            </a:pPr>
            <a:fld id="{B6F15528-21DE-4FAA-801E-634DDDAF4B2B}"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blank" userDrawn="1">
  <p:cSld name="Blank">
    <p:spTree>
      <p:nvGrpSpPr>
        <p:cNvPr id="1" name=""/>
        <p:cNvGrpSpPr/>
        <p:nvPr/>
      </p:nvGrpSpPr>
      <p:grpSpPr bwMode="auto">
        <a:xfrm>
          <a:off x="0" y="0"/>
          <a:ext cx="0" cy="0"/>
          <a:chOff x="0" y="0"/>
          <a:chExt cx="0" cy="0"/>
        </a:xfrm>
      </p:grpSpPr>
      <p:sp>
        <p:nvSpPr>
          <p:cNvPr id="1362089458" name="Date Placeholder 1"/>
          <p:cNvSpPr>
            <a:spLocks noGrp="1"/>
          </p:cNvSpPr>
          <p:nvPr>
            <p:ph type="dt" sz="half" idx="10"/>
          </p:nvPr>
        </p:nvSpPr>
        <p:spPr bwMode="auto"/>
        <p:txBody>
          <a:bodyPr/>
          <a:lstStyle/>
          <a:p>
            <a:pPr>
              <a:defRPr/>
            </a:pPr>
            <a:fld id="{1D8BD707-D9CF-40AE-B4C6-C98DA3205C09}" type="datetimeFigureOut">
              <a:rPr lang="en-US"/>
              <a:t>8/1/2011</a:t>
            </a:fld>
            <a:endParaRPr lang="en-US"/>
          </a:p>
        </p:txBody>
      </p:sp>
      <p:sp>
        <p:nvSpPr>
          <p:cNvPr id="1403051047" name="Footer Placeholder 2"/>
          <p:cNvSpPr>
            <a:spLocks noGrp="1"/>
          </p:cNvSpPr>
          <p:nvPr>
            <p:ph type="ftr" sz="quarter" idx="11"/>
          </p:nvPr>
        </p:nvSpPr>
        <p:spPr bwMode="auto"/>
        <p:txBody>
          <a:bodyPr/>
          <a:lstStyle/>
          <a:p>
            <a:pPr>
              <a:defRPr/>
            </a:pPr>
            <a:endParaRPr lang="en-US"/>
          </a:p>
        </p:txBody>
      </p:sp>
      <p:sp>
        <p:nvSpPr>
          <p:cNvPr id="327187236" name="Slide Number Placeholder 3"/>
          <p:cNvSpPr>
            <a:spLocks noGrp="1"/>
          </p:cNvSpPr>
          <p:nvPr>
            <p:ph type="sldNum" sz="quarter" idx="12"/>
          </p:nvPr>
        </p:nvSpPr>
        <p:spPr bwMode="auto"/>
        <p:txBody>
          <a:bodyPr/>
          <a:lstStyle/>
          <a:p>
            <a:pPr>
              <a:defRPr/>
            </a:pPr>
            <a:fld id="{B6F15528-21DE-4FAA-801E-634DDDAF4B2B}"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objTx" userDrawn="1">
  <p:cSld name="Content with Caption">
    <p:spTree>
      <p:nvGrpSpPr>
        <p:cNvPr id="1" name=""/>
        <p:cNvGrpSpPr/>
        <p:nvPr/>
      </p:nvGrpSpPr>
      <p:grpSpPr bwMode="auto">
        <a:xfrm>
          <a:off x="0" y="0"/>
          <a:ext cx="0" cy="0"/>
          <a:chOff x="0" y="0"/>
          <a:chExt cx="0" cy="0"/>
        </a:xfrm>
      </p:grpSpPr>
      <p:sp>
        <p:nvSpPr>
          <p:cNvPr id="1138481241" name="Title 1"/>
          <p:cNvSpPr>
            <a:spLocks noGrp="1"/>
          </p:cNvSpPr>
          <p:nvPr>
            <p:ph type="title"/>
          </p:nvPr>
        </p:nvSpPr>
        <p:spPr bwMode="auto">
          <a:xfrm>
            <a:off x="457200" y="273050"/>
            <a:ext cx="3008313" cy="1162050"/>
          </a:xfrm>
        </p:spPr>
        <p:txBody>
          <a:bodyPr anchor="b"/>
          <a:lstStyle>
            <a:lvl1pPr algn="l">
              <a:defRPr sz="2000" b="1"/>
            </a:lvl1pPr>
          </a:lstStyle>
          <a:p>
            <a:pPr>
              <a:defRPr/>
            </a:pPr>
            <a:r>
              <a:rPr lang="en-US"/>
              <a:t>Click to edit Master title style</a:t>
            </a:r>
            <a:endParaRPr lang="en-US"/>
          </a:p>
        </p:txBody>
      </p:sp>
      <p:sp>
        <p:nvSpPr>
          <p:cNvPr id="1919350686" name="Content Placeholder 2"/>
          <p:cNvSpPr>
            <a:spLocks noGrp="1"/>
          </p:cNvSpPr>
          <p:nvPr>
            <p:ph idx="1"/>
          </p:nvPr>
        </p:nvSpPr>
        <p:spPr bwMode="auto">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1325194131" name="Text Placeholder 3"/>
          <p:cNvSpPr>
            <a:spLocks noGrp="1"/>
          </p:cNvSpPr>
          <p:nvPr>
            <p:ph type="body" sz="half" idx="2"/>
          </p:nvPr>
        </p:nvSpPr>
        <p:spPr bwMode="auto">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en-US"/>
              <a:t>Click to edit Master text styles</a:t>
            </a:r>
            <a:endParaRPr/>
          </a:p>
        </p:txBody>
      </p:sp>
      <p:sp>
        <p:nvSpPr>
          <p:cNvPr id="720311726" name="Date Placeholder 4"/>
          <p:cNvSpPr>
            <a:spLocks noGrp="1"/>
          </p:cNvSpPr>
          <p:nvPr>
            <p:ph type="dt" sz="half" idx="10"/>
          </p:nvPr>
        </p:nvSpPr>
        <p:spPr bwMode="auto"/>
        <p:txBody>
          <a:bodyPr/>
          <a:lstStyle/>
          <a:p>
            <a:pPr>
              <a:defRPr/>
            </a:pPr>
            <a:fld id="{1D8BD707-D9CF-40AE-B4C6-C98DA3205C09}" type="datetimeFigureOut">
              <a:rPr lang="en-US"/>
              <a:t>8/1/2011</a:t>
            </a:fld>
            <a:endParaRPr lang="en-US"/>
          </a:p>
        </p:txBody>
      </p:sp>
      <p:sp>
        <p:nvSpPr>
          <p:cNvPr id="1477315888" name="Footer Placeholder 5"/>
          <p:cNvSpPr>
            <a:spLocks noGrp="1"/>
          </p:cNvSpPr>
          <p:nvPr>
            <p:ph type="ftr" sz="quarter" idx="11"/>
          </p:nvPr>
        </p:nvSpPr>
        <p:spPr bwMode="auto"/>
        <p:txBody>
          <a:bodyPr/>
          <a:lstStyle/>
          <a:p>
            <a:pPr>
              <a:defRPr/>
            </a:pPr>
            <a:endParaRPr lang="en-US"/>
          </a:p>
        </p:txBody>
      </p:sp>
      <p:sp>
        <p:nvSpPr>
          <p:cNvPr id="1877167930" name="Slide Number Placeholder 6"/>
          <p:cNvSpPr>
            <a:spLocks noGrp="1"/>
          </p:cNvSpPr>
          <p:nvPr>
            <p:ph type="sldNum" sz="quarter" idx="12"/>
          </p:nvPr>
        </p:nvSpPr>
        <p:spPr bwMode="auto"/>
        <p:txBody>
          <a:bodyPr/>
          <a:lstStyle/>
          <a:p>
            <a:pPr>
              <a:defRPr/>
            </a:pPr>
            <a:fld id="{B6F15528-21DE-4FAA-801E-634DDDAF4B2B}"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picTx" userDrawn="1">
  <p:cSld name="Picture with Caption">
    <p:spTree>
      <p:nvGrpSpPr>
        <p:cNvPr id="1" name=""/>
        <p:cNvGrpSpPr/>
        <p:nvPr/>
      </p:nvGrpSpPr>
      <p:grpSpPr bwMode="auto">
        <a:xfrm>
          <a:off x="0" y="0"/>
          <a:ext cx="0" cy="0"/>
          <a:chOff x="0" y="0"/>
          <a:chExt cx="0" cy="0"/>
        </a:xfrm>
      </p:grpSpPr>
      <p:sp>
        <p:nvSpPr>
          <p:cNvPr id="2115744619" name="Title 1"/>
          <p:cNvSpPr>
            <a:spLocks noGrp="1"/>
          </p:cNvSpPr>
          <p:nvPr>
            <p:ph type="title"/>
          </p:nvPr>
        </p:nvSpPr>
        <p:spPr bwMode="auto">
          <a:xfrm>
            <a:off x="1792288" y="4800600"/>
            <a:ext cx="5486400" cy="566738"/>
          </a:xfrm>
        </p:spPr>
        <p:txBody>
          <a:bodyPr anchor="b"/>
          <a:lstStyle>
            <a:lvl1pPr algn="l">
              <a:defRPr sz="2000" b="1"/>
            </a:lvl1pPr>
          </a:lstStyle>
          <a:p>
            <a:pPr>
              <a:defRPr/>
            </a:pPr>
            <a:r>
              <a:rPr lang="en-US"/>
              <a:t>Click to edit Master title style</a:t>
            </a:r>
            <a:endParaRPr lang="en-US"/>
          </a:p>
        </p:txBody>
      </p:sp>
      <p:sp>
        <p:nvSpPr>
          <p:cNvPr id="1924534031" name="Picture Placeholder 2"/>
          <p:cNvSpPr>
            <a:spLocks noGrp="1"/>
          </p:cNvSpPr>
          <p:nvPr>
            <p:ph type="pic" idx="1"/>
          </p:nvPr>
        </p:nvSpPr>
        <p:spPr bwMode="auto">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en-US"/>
          </a:p>
        </p:txBody>
      </p:sp>
      <p:sp>
        <p:nvSpPr>
          <p:cNvPr id="437916533" name="Text Placeholder 3"/>
          <p:cNvSpPr>
            <a:spLocks noGrp="1"/>
          </p:cNvSpPr>
          <p:nvPr>
            <p:ph type="body" sz="half" idx="2"/>
          </p:nvPr>
        </p:nvSpPr>
        <p:spPr bwMode="auto">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en-US"/>
              <a:t>Click to edit Master text styles</a:t>
            </a:r>
            <a:endParaRPr/>
          </a:p>
        </p:txBody>
      </p:sp>
      <p:sp>
        <p:nvSpPr>
          <p:cNvPr id="162350610" name="Date Placeholder 4"/>
          <p:cNvSpPr>
            <a:spLocks noGrp="1"/>
          </p:cNvSpPr>
          <p:nvPr>
            <p:ph type="dt" sz="half" idx="10"/>
          </p:nvPr>
        </p:nvSpPr>
        <p:spPr bwMode="auto"/>
        <p:txBody>
          <a:bodyPr/>
          <a:lstStyle/>
          <a:p>
            <a:pPr>
              <a:defRPr/>
            </a:pPr>
            <a:fld id="{1D8BD707-D9CF-40AE-B4C6-C98DA3205C09}" type="datetimeFigureOut">
              <a:rPr lang="en-US"/>
              <a:t>8/1/2011</a:t>
            </a:fld>
            <a:endParaRPr lang="en-US"/>
          </a:p>
        </p:txBody>
      </p:sp>
      <p:sp>
        <p:nvSpPr>
          <p:cNvPr id="1040518148" name="Footer Placeholder 5"/>
          <p:cNvSpPr>
            <a:spLocks noGrp="1"/>
          </p:cNvSpPr>
          <p:nvPr>
            <p:ph type="ftr" sz="quarter" idx="11"/>
          </p:nvPr>
        </p:nvSpPr>
        <p:spPr bwMode="auto"/>
        <p:txBody>
          <a:bodyPr/>
          <a:lstStyle/>
          <a:p>
            <a:pPr>
              <a:defRPr/>
            </a:pPr>
            <a:endParaRPr lang="en-US"/>
          </a:p>
        </p:txBody>
      </p:sp>
      <p:sp>
        <p:nvSpPr>
          <p:cNvPr id="2019013352" name="Slide Number Placeholder 6"/>
          <p:cNvSpPr>
            <a:spLocks noGrp="1"/>
          </p:cNvSpPr>
          <p:nvPr>
            <p:ph type="sldNum" sz="quarter" idx="12"/>
          </p:nvPr>
        </p:nvSpPr>
        <p:spPr bwMode="auto"/>
        <p:txBody>
          <a:bodyPr/>
          <a:lstStyle/>
          <a:p>
            <a:pPr>
              <a:defRPr/>
            </a:pPr>
            <a:fld id="{B6F15528-21DE-4FAA-801E-634DDDAF4B2B}" type="slidenum">
              <a:rPr lang="en-US"/>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p:cNvGrpSpPr/>
        <p:nvPr/>
      </p:nvGrpSpPr>
      <p:grpSpPr bwMode="auto">
        <a:xfrm>
          <a:off x="0" y="0"/>
          <a:ext cx="0" cy="0"/>
          <a:chOff x="0" y="0"/>
          <a:chExt cx="0" cy="0"/>
        </a:xfrm>
      </p:grpSpPr>
      <p:sp>
        <p:nvSpPr>
          <p:cNvPr id="1469397354" name="Title Placeholder 1"/>
          <p:cNvSpPr>
            <a:spLocks noGrp="1"/>
          </p:cNvSpPr>
          <p:nvPr>
            <p:ph type="title"/>
          </p:nvPr>
        </p:nvSpPr>
        <p:spPr bwMode="auto">
          <a:xfrm>
            <a:off x="457200" y="274638"/>
            <a:ext cx="8229600" cy="1143000"/>
          </a:xfrm>
          <a:prstGeom prst="rect">
            <a:avLst/>
          </a:prstGeom>
        </p:spPr>
        <p:txBody>
          <a:bodyPr vert="horz" lIns="91440" tIns="45720" rIns="91440" bIns="45720" rtlCol="0" anchor="ctr">
            <a:normAutofit/>
          </a:bodyPr>
          <a:lstStyle/>
          <a:p>
            <a:pPr>
              <a:defRPr/>
            </a:pPr>
            <a:r>
              <a:rPr lang="en-US"/>
              <a:t>Click to edit Master title style</a:t>
            </a:r>
            <a:endParaRPr lang="en-US"/>
          </a:p>
        </p:txBody>
      </p:sp>
      <p:sp>
        <p:nvSpPr>
          <p:cNvPr id="1669340445" name="Text Placeholder 2"/>
          <p:cNvSpPr>
            <a:spLocks noGrp="1"/>
          </p:cNvSpPr>
          <p:nvPr>
            <p:ph type="body" idx="1"/>
          </p:nvPr>
        </p:nvSpPr>
        <p:spPr bwMode="auto">
          <a:xfrm>
            <a:off x="457200" y="1600200"/>
            <a:ext cx="8229600" cy="4525963"/>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270500803" name="Date Placeholder 3"/>
          <p:cNvSpPr>
            <a:spLocks noGrp="1"/>
          </p:cNvSpPr>
          <p:nvPr>
            <p:ph type="dt" sz="half" idx="2"/>
          </p:nvPr>
        </p:nvSpPr>
        <p:spPr bwMode="auto">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D8BD707-D9CF-40AE-B4C6-C98DA3205C09}" type="datetimeFigureOut">
              <a:rPr lang="en-US"/>
              <a:t>8/1/2011</a:t>
            </a:fld>
            <a:endParaRPr lang="en-US"/>
          </a:p>
        </p:txBody>
      </p:sp>
      <p:sp>
        <p:nvSpPr>
          <p:cNvPr id="426012427" name="Footer Placeholder 4"/>
          <p:cNvSpPr>
            <a:spLocks noGrp="1"/>
          </p:cNvSpPr>
          <p:nvPr>
            <p:ph type="ftr" sz="quarter" idx="3"/>
          </p:nvPr>
        </p:nvSpPr>
        <p:spPr bwMode="auto">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2094103967" name="Slide Number Placeholder 5"/>
          <p:cNvSpPr>
            <a:spLocks noGrp="1"/>
          </p:cNvSpPr>
          <p:nvPr>
            <p:ph type="sldNum" sz="quarter" idx="4"/>
          </p:nvPr>
        </p:nvSpPr>
        <p:spPr bwMode="auto">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6F15528-21DE-4FAA-801E-634DDDAF4B2B}"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a:spcBef>
          <a:spcPts val="0"/>
        </a:spcBef>
        <a:buNone/>
        <a:defRPr sz="4400">
          <a:solidFill>
            <a:schemeClr val="tx1"/>
          </a:solidFill>
          <a:latin typeface="+mj-lt"/>
          <a:ea typeface="+mj-ea"/>
          <a:cs typeface="+mj-cs"/>
        </a:defRPr>
      </a:lvl1pPr>
    </p:titleStyle>
    <p:bodyStyle>
      <a:lvl1pPr marL="342900" indent="-342900" algn="l" defTabSz="914400" rtl="0">
        <a:spcBef>
          <a:spcPts val="0"/>
        </a:spcBef>
        <a:buFont typeface="Arial"/>
        <a:buChar char="•"/>
        <a:defRPr sz="3200">
          <a:solidFill>
            <a:schemeClr val="tx1"/>
          </a:solidFill>
          <a:latin typeface="+mn-lt"/>
          <a:ea typeface="+mn-ea"/>
          <a:cs typeface="+mn-cs"/>
        </a:defRPr>
      </a:lvl1pPr>
      <a:lvl2pPr marL="742950" indent="-285750" algn="l" defTabSz="914400" rtl="0">
        <a:spcBef>
          <a:spcPts val="0"/>
        </a:spcBef>
        <a:buFont typeface="Arial"/>
        <a:buChar char="–"/>
        <a:defRPr sz="2800">
          <a:solidFill>
            <a:schemeClr val="tx1"/>
          </a:solidFill>
          <a:latin typeface="+mn-lt"/>
          <a:ea typeface="+mn-ea"/>
          <a:cs typeface="+mn-cs"/>
        </a:defRPr>
      </a:lvl2pPr>
      <a:lvl3pPr marL="1143000" indent="-228600" algn="l" defTabSz="914400" rtl="0">
        <a:spcBef>
          <a:spcPts val="0"/>
        </a:spcBef>
        <a:buFont typeface="Arial"/>
        <a:buChar char="•"/>
        <a:defRPr sz="2400">
          <a:solidFill>
            <a:schemeClr val="tx1"/>
          </a:solidFill>
          <a:latin typeface="+mn-lt"/>
          <a:ea typeface="+mn-ea"/>
          <a:cs typeface="+mn-cs"/>
        </a:defRPr>
      </a:lvl3pPr>
      <a:lvl4pPr marL="1600200" indent="-228600" algn="l" defTabSz="914400" rtl="0">
        <a:spcBef>
          <a:spcPts val="0"/>
        </a:spcBef>
        <a:buFont typeface="Arial"/>
        <a:buChar char="–"/>
        <a:defRPr sz="2000">
          <a:solidFill>
            <a:schemeClr val="tx1"/>
          </a:solidFill>
          <a:latin typeface="+mn-lt"/>
          <a:ea typeface="+mn-ea"/>
          <a:cs typeface="+mn-cs"/>
        </a:defRPr>
      </a:lvl4pPr>
      <a:lvl5pPr marL="2057400" indent="-228600" algn="l" defTabSz="914400" rtl="0">
        <a:spcBef>
          <a:spcPts val="0"/>
        </a:spcBef>
        <a:buFont typeface="Arial"/>
        <a:buChar char="»"/>
        <a:defRPr sz="2000">
          <a:solidFill>
            <a:schemeClr val="tx1"/>
          </a:solidFill>
          <a:latin typeface="+mn-lt"/>
          <a:ea typeface="+mn-ea"/>
          <a:cs typeface="+mn-cs"/>
        </a:defRPr>
      </a:lvl5pPr>
      <a:lvl6pPr marL="2514600" indent="-228600" algn="l" defTabSz="914400" rtl="0">
        <a:spcBef>
          <a:spcPts val="0"/>
        </a:spcBef>
        <a:buFont typeface="Arial"/>
        <a:buChar char="•"/>
        <a:defRPr sz="2000">
          <a:solidFill>
            <a:schemeClr val="tx1"/>
          </a:solidFill>
          <a:latin typeface="+mn-lt"/>
          <a:ea typeface="+mn-ea"/>
          <a:cs typeface="+mn-cs"/>
        </a:defRPr>
      </a:lvl6pPr>
      <a:lvl7pPr marL="2971800" indent="-228600" algn="l" defTabSz="914400" rtl="0">
        <a:spcBef>
          <a:spcPts val="0"/>
        </a:spcBef>
        <a:buFont typeface="Arial"/>
        <a:buChar char="•"/>
        <a:defRPr sz="2000">
          <a:solidFill>
            <a:schemeClr val="tx1"/>
          </a:solidFill>
          <a:latin typeface="+mn-lt"/>
          <a:ea typeface="+mn-ea"/>
          <a:cs typeface="+mn-cs"/>
        </a:defRPr>
      </a:lvl7pPr>
      <a:lvl8pPr marL="3429000" indent="-228600" algn="l" defTabSz="914400" rtl="0">
        <a:spcBef>
          <a:spcPts val="0"/>
        </a:spcBef>
        <a:buFont typeface="Arial"/>
        <a:buChar char="•"/>
        <a:defRPr sz="2000">
          <a:solidFill>
            <a:schemeClr val="tx1"/>
          </a:solidFill>
          <a:latin typeface="+mn-lt"/>
          <a:ea typeface="+mn-ea"/>
          <a:cs typeface="+mn-cs"/>
        </a:defRPr>
      </a:lvl8pPr>
      <a:lvl9pPr marL="3886200" indent="-228600" algn="l" defTabSz="914400" rtl="0">
        <a:spcBef>
          <a:spcPts val="0"/>
        </a:spcBef>
        <a:buFont typeface="Arial"/>
        <a:buChar char="•"/>
        <a:defRPr sz="2000">
          <a:solidFill>
            <a:schemeClr val="tx1"/>
          </a:solidFill>
          <a:latin typeface="+mn-lt"/>
          <a:ea typeface="+mn-ea"/>
          <a:cs typeface="+mn-cs"/>
        </a:defRPr>
      </a:lvl9pPr>
    </p:bodyStyle>
    <p:otherStyle>
      <a:defPPr>
        <a:defRPr lang="en-US"/>
      </a:defPPr>
      <a:lvl1pPr marL="0" algn="l" defTabSz="914400" rtl="0">
        <a:defRPr sz="1800">
          <a:solidFill>
            <a:schemeClr val="tx1"/>
          </a:solidFill>
          <a:latin typeface="+mn-lt"/>
          <a:ea typeface="+mn-ea"/>
          <a:cs typeface="+mn-cs"/>
        </a:defRPr>
      </a:lvl1pPr>
      <a:lvl2pPr marL="457200" algn="l" defTabSz="914400" rtl="0">
        <a:defRPr sz="1800">
          <a:solidFill>
            <a:schemeClr val="tx1"/>
          </a:solidFill>
          <a:latin typeface="+mn-lt"/>
          <a:ea typeface="+mn-ea"/>
          <a:cs typeface="+mn-cs"/>
        </a:defRPr>
      </a:lvl2pPr>
      <a:lvl3pPr marL="914400" algn="l" defTabSz="914400" rtl="0">
        <a:defRPr sz="1800">
          <a:solidFill>
            <a:schemeClr val="tx1"/>
          </a:solidFill>
          <a:latin typeface="+mn-lt"/>
          <a:ea typeface="+mn-ea"/>
          <a:cs typeface="+mn-cs"/>
        </a:defRPr>
      </a:lvl3pPr>
      <a:lvl4pPr marL="1371600" algn="l" defTabSz="914400" rtl="0">
        <a:defRPr sz="1800">
          <a:solidFill>
            <a:schemeClr val="tx1"/>
          </a:solidFill>
          <a:latin typeface="+mn-lt"/>
          <a:ea typeface="+mn-ea"/>
          <a:cs typeface="+mn-cs"/>
        </a:defRPr>
      </a:lvl4pPr>
      <a:lvl5pPr marL="1828800" algn="l" defTabSz="914400" rtl="0">
        <a:defRPr sz="1800">
          <a:solidFill>
            <a:schemeClr val="tx1"/>
          </a:solidFill>
          <a:latin typeface="+mn-lt"/>
          <a:ea typeface="+mn-ea"/>
          <a:cs typeface="+mn-cs"/>
        </a:defRPr>
      </a:lvl5pPr>
      <a:lvl6pPr marL="2286000" algn="l" defTabSz="914400" rtl="0">
        <a:defRPr sz="1800">
          <a:solidFill>
            <a:schemeClr val="tx1"/>
          </a:solidFill>
          <a:latin typeface="+mn-lt"/>
          <a:ea typeface="+mn-ea"/>
          <a:cs typeface="+mn-cs"/>
        </a:defRPr>
      </a:lvl6pPr>
      <a:lvl7pPr marL="2743200" algn="l" defTabSz="914400" rtl="0">
        <a:defRPr sz="1800">
          <a:solidFill>
            <a:schemeClr val="tx1"/>
          </a:solidFill>
          <a:latin typeface="+mn-lt"/>
          <a:ea typeface="+mn-ea"/>
          <a:cs typeface="+mn-cs"/>
        </a:defRPr>
      </a:lvl7pPr>
      <a:lvl8pPr marL="3200400" algn="l" defTabSz="914400" rtl="0">
        <a:defRPr sz="1800">
          <a:solidFill>
            <a:schemeClr val="tx1"/>
          </a:solidFill>
          <a:latin typeface="+mn-lt"/>
          <a:ea typeface="+mn-ea"/>
          <a:cs typeface="+mn-cs"/>
        </a:defRPr>
      </a:lvl8pPr>
      <a:lvl9pPr marL="3657600" algn="l" defTabSz="914400" rtl="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3.jp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5.jpg"/><Relationship Id="rId4" Type="http://schemas.openxmlformats.org/officeDocument/2006/relationships/image" Target="../media/image16.png"/><Relationship Id="rId5" Type="http://schemas.openxmlformats.org/officeDocument/2006/relationships/image" Target="../media/media1.sv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jp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bg>
      <p:bgPr shadeToTitle="0">
        <a:solidFill>
          <a:srgbClr val="2A4568"/>
        </a:solidFill>
      </p:bgPr>
    </p:bg>
    <p:spTree>
      <p:nvGrpSpPr>
        <p:cNvPr id="1" name=""/>
        <p:cNvGrpSpPr/>
        <p:nvPr/>
      </p:nvGrpSpPr>
      <p:grpSpPr bwMode="auto">
        <a:xfrm>
          <a:off x="0" y="0"/>
          <a:ext cx="0" cy="0"/>
          <a:chOff x="0" y="0"/>
          <a:chExt cx="0" cy="0"/>
        </a:xfrm>
      </p:grpSpPr>
      <p:grpSp>
        <p:nvGrpSpPr>
          <p:cNvPr id="1396105696" name="Group 2"/>
          <p:cNvGrpSpPr/>
          <p:nvPr/>
        </p:nvGrpSpPr>
        <p:grpSpPr bwMode="auto">
          <a:xfrm rot="0">
            <a:off x="666750" y="666750"/>
            <a:ext cx="16954500" cy="2686050"/>
            <a:chOff x="0" y="0"/>
            <a:chExt cx="4987154" cy="790100"/>
          </a:xfrm>
        </p:grpSpPr>
        <p:sp>
          <p:nvSpPr>
            <p:cNvPr id="3" name="Freeform 3"/>
            <p:cNvSpPr/>
            <p:nvPr/>
          </p:nvSpPr>
          <p:spPr bwMode="auto">
            <a:xfrm rot="0" flipH="0" flipV="0">
              <a:off x="0" y="0"/>
              <a:ext cx="4987156" cy="790100"/>
            </a:xfrm>
            <a:custGeom>
              <a:avLst/>
              <a:gdLst/>
              <a:ahLst/>
              <a:cxnLst/>
              <a:rect l="l" t="t" r="r" b="b"/>
              <a:pathLst>
                <a:path w="4987156" h="790100" fill="norm" stroke="1" extrusionOk="0">
                  <a:moveTo>
                    <a:pt x="4640197" y="0"/>
                  </a:moveTo>
                  <a:lnTo>
                    <a:pt x="148415" y="0"/>
                  </a:lnTo>
                  <a:cubicBezTo>
                    <a:pt x="66448" y="0"/>
                    <a:pt x="0" y="66448"/>
                    <a:pt x="0" y="148415"/>
                  </a:cubicBezTo>
                  <a:lnTo>
                    <a:pt x="0" y="510707"/>
                  </a:lnTo>
                  <a:cubicBezTo>
                    <a:pt x="0" y="547218"/>
                    <a:pt x="13458" y="582448"/>
                    <a:pt x="37800" y="609659"/>
                  </a:cubicBezTo>
                  <a:lnTo>
                    <a:pt x="154967" y="740636"/>
                  </a:lnTo>
                  <a:cubicBezTo>
                    <a:pt x="183122" y="772111"/>
                    <a:pt x="223353" y="790101"/>
                    <a:pt x="265584" y="790100"/>
                  </a:cubicBezTo>
                  <a:lnTo>
                    <a:pt x="4838740" y="790100"/>
                  </a:lnTo>
                  <a:cubicBezTo>
                    <a:pt x="4878102" y="790100"/>
                    <a:pt x="4915853" y="774464"/>
                    <a:pt x="4943686" y="746630"/>
                  </a:cubicBezTo>
                  <a:cubicBezTo>
                    <a:pt x="4971519" y="718797"/>
                    <a:pt x="4987156" y="681047"/>
                    <a:pt x="4987156" y="641685"/>
                  </a:cubicBezTo>
                  <a:lnTo>
                    <a:pt x="4987156" y="366141"/>
                  </a:lnTo>
                  <a:cubicBezTo>
                    <a:pt x="4987156" y="329143"/>
                    <a:pt x="4973337" y="293478"/>
                    <a:pt x="4948407" y="266140"/>
                  </a:cubicBezTo>
                  <a:lnTo>
                    <a:pt x="4749864" y="48414"/>
                  </a:lnTo>
                  <a:cubicBezTo>
                    <a:pt x="4721742" y="17574"/>
                    <a:pt x="4681934" y="0"/>
                    <a:pt x="4640197" y="0"/>
                  </a:cubicBezTo>
                  <a:close/>
                </a:path>
              </a:pathLst>
            </a:custGeom>
            <a:solidFill>
              <a:srgbClr val="6C7A8A"/>
            </a:solidFill>
          </p:spPr>
        </p:sp>
      </p:grpSp>
      <p:grpSp>
        <p:nvGrpSpPr>
          <p:cNvPr id="1007064212" name="Group 4"/>
          <p:cNvGrpSpPr/>
          <p:nvPr/>
        </p:nvGrpSpPr>
        <p:grpSpPr bwMode="auto">
          <a:xfrm rot="0">
            <a:off x="10734674" y="7834471"/>
            <a:ext cx="6886575" cy="1785779"/>
            <a:chOff x="0" y="0"/>
            <a:chExt cx="1813748" cy="470329"/>
          </a:xfrm>
        </p:grpSpPr>
        <p:sp>
          <p:nvSpPr>
            <p:cNvPr id="5" name="Freeform 5"/>
            <p:cNvSpPr/>
            <p:nvPr/>
          </p:nvSpPr>
          <p:spPr bwMode="auto">
            <a:xfrm rot="0" flipH="0" flipV="0">
              <a:off x="0" y="0"/>
              <a:ext cx="1813748" cy="470329"/>
            </a:xfrm>
            <a:custGeom>
              <a:avLst/>
              <a:gdLst/>
              <a:ahLst/>
              <a:cxnLst/>
              <a:rect l="l" t="t" r="r" b="b"/>
              <a:pathLst>
                <a:path w="1813748" h="470329" fill="norm" stroke="1" extrusionOk="0">
                  <a:moveTo>
                    <a:pt x="44968" y="0"/>
                  </a:moveTo>
                  <a:lnTo>
                    <a:pt x="1768780" y="0"/>
                  </a:lnTo>
                  <a:cubicBezTo>
                    <a:pt x="1780706" y="0"/>
                    <a:pt x="1792144" y="4738"/>
                    <a:pt x="1800577" y="13171"/>
                  </a:cubicBezTo>
                  <a:cubicBezTo>
                    <a:pt x="1809011" y="21604"/>
                    <a:pt x="1813748" y="33042"/>
                    <a:pt x="1813748" y="44968"/>
                  </a:cubicBezTo>
                  <a:lnTo>
                    <a:pt x="1813748" y="425360"/>
                  </a:lnTo>
                  <a:cubicBezTo>
                    <a:pt x="1813748" y="437287"/>
                    <a:pt x="1809011" y="448724"/>
                    <a:pt x="1800577" y="457158"/>
                  </a:cubicBezTo>
                  <a:cubicBezTo>
                    <a:pt x="1792144" y="465591"/>
                    <a:pt x="1780706" y="470329"/>
                    <a:pt x="1768780" y="470329"/>
                  </a:cubicBezTo>
                  <a:lnTo>
                    <a:pt x="44968" y="470329"/>
                  </a:lnTo>
                  <a:cubicBezTo>
                    <a:pt x="33042" y="470329"/>
                    <a:pt x="21604" y="465591"/>
                    <a:pt x="13171" y="457158"/>
                  </a:cubicBezTo>
                  <a:cubicBezTo>
                    <a:pt x="4738" y="448724"/>
                    <a:pt x="0" y="437287"/>
                    <a:pt x="0" y="425360"/>
                  </a:cubicBezTo>
                  <a:lnTo>
                    <a:pt x="0" y="44968"/>
                  </a:lnTo>
                  <a:cubicBezTo>
                    <a:pt x="0" y="33042"/>
                    <a:pt x="4738" y="21604"/>
                    <a:pt x="13171" y="13171"/>
                  </a:cubicBezTo>
                  <a:cubicBezTo>
                    <a:pt x="21604" y="4738"/>
                    <a:pt x="33042" y="0"/>
                    <a:pt x="44968" y="0"/>
                  </a:cubicBezTo>
                  <a:close/>
                </a:path>
              </a:pathLst>
            </a:custGeom>
            <a:solidFill>
              <a:srgbClr val="D8E2E8"/>
            </a:solidFill>
          </p:spPr>
        </p:sp>
        <p:sp>
          <p:nvSpPr>
            <p:cNvPr id="6" name="TextBox 6"/>
            <p:cNvSpPr txBox="1"/>
            <p:nvPr/>
          </p:nvSpPr>
          <p:spPr bwMode="auto">
            <a:xfrm>
              <a:off x="0" y="-57150"/>
              <a:ext cx="1813748" cy="527479"/>
            </a:xfrm>
            <a:prstGeom prst="rect">
              <a:avLst/>
            </a:prstGeom>
            <a:grpFill/>
          </p:spPr>
          <p:txBody>
            <a:bodyPr lIns="50800" tIns="50800" rIns="50800" bIns="50800" rtlCol="0" anchor="ctr"/>
            <a:lstStyle/>
            <a:p>
              <a:pPr algn="ctr">
                <a:lnSpc>
                  <a:spcPts val="3359"/>
                </a:lnSpc>
                <a:defRPr/>
              </a:pPr>
              <a:endParaRPr/>
            </a:p>
          </p:txBody>
        </p:sp>
      </p:grpSp>
      <p:grpSp>
        <p:nvGrpSpPr>
          <p:cNvPr id="685841795" name="Group 7"/>
          <p:cNvGrpSpPr/>
          <p:nvPr/>
        </p:nvGrpSpPr>
        <p:grpSpPr bwMode="auto">
          <a:xfrm rot="0">
            <a:off x="10734674" y="3657600"/>
            <a:ext cx="6886575" cy="3872071"/>
            <a:chOff x="0" y="0"/>
            <a:chExt cx="1066911" cy="599885"/>
          </a:xfrm>
        </p:grpSpPr>
        <p:sp>
          <p:nvSpPr>
            <p:cNvPr id="8" name="Freeform 8"/>
            <p:cNvSpPr/>
            <p:nvPr/>
          </p:nvSpPr>
          <p:spPr bwMode="auto">
            <a:xfrm rot="0" flipH="0" flipV="0">
              <a:off x="0" y="0"/>
              <a:ext cx="1066911" cy="599885"/>
            </a:xfrm>
            <a:custGeom>
              <a:avLst/>
              <a:gdLst/>
              <a:ahLst/>
              <a:cxnLst/>
              <a:rect l="l" t="t" r="r" b="b"/>
              <a:pathLst>
                <a:path w="1066911" h="599885" fill="norm" stroke="1" extrusionOk="0">
                  <a:moveTo>
                    <a:pt x="44968" y="0"/>
                  </a:moveTo>
                  <a:lnTo>
                    <a:pt x="1021942" y="0"/>
                  </a:lnTo>
                  <a:cubicBezTo>
                    <a:pt x="1033869" y="0"/>
                    <a:pt x="1045307" y="4738"/>
                    <a:pt x="1053740" y="13171"/>
                  </a:cubicBezTo>
                  <a:cubicBezTo>
                    <a:pt x="1062173" y="21604"/>
                    <a:pt x="1066911" y="33042"/>
                    <a:pt x="1066911" y="44968"/>
                  </a:cubicBezTo>
                  <a:lnTo>
                    <a:pt x="1066911" y="554917"/>
                  </a:lnTo>
                  <a:cubicBezTo>
                    <a:pt x="1066911" y="566843"/>
                    <a:pt x="1062173" y="578281"/>
                    <a:pt x="1053740" y="586714"/>
                  </a:cubicBezTo>
                  <a:cubicBezTo>
                    <a:pt x="1045307" y="595147"/>
                    <a:pt x="1033869" y="599885"/>
                    <a:pt x="1021942" y="599885"/>
                  </a:cubicBezTo>
                  <a:lnTo>
                    <a:pt x="44968" y="599885"/>
                  </a:lnTo>
                  <a:cubicBezTo>
                    <a:pt x="33042" y="599885"/>
                    <a:pt x="21604" y="595147"/>
                    <a:pt x="13171" y="586714"/>
                  </a:cubicBezTo>
                  <a:cubicBezTo>
                    <a:pt x="4738" y="578281"/>
                    <a:pt x="0" y="566843"/>
                    <a:pt x="0" y="554917"/>
                  </a:cubicBezTo>
                  <a:lnTo>
                    <a:pt x="0" y="44968"/>
                  </a:lnTo>
                  <a:cubicBezTo>
                    <a:pt x="0" y="33042"/>
                    <a:pt x="4738" y="21604"/>
                    <a:pt x="13171" y="13171"/>
                  </a:cubicBezTo>
                  <a:cubicBezTo>
                    <a:pt x="21604" y="4738"/>
                    <a:pt x="33042" y="0"/>
                    <a:pt x="44968" y="0"/>
                  </a:cubicBezTo>
                  <a:close/>
                </a:path>
              </a:pathLst>
            </a:custGeom>
            <a:blipFill rotWithShape="1">
              <a:blip r:embed="rId3"/>
              <a:stretch>
                <a:fillRect l="-202" t="0" r="-201" b="0"/>
              </a:stretch>
            </a:blipFill>
          </p:spPr>
        </p:sp>
      </p:grpSp>
      <p:grpSp>
        <p:nvGrpSpPr>
          <p:cNvPr id="1661569870" name="Group 9"/>
          <p:cNvGrpSpPr/>
          <p:nvPr/>
        </p:nvGrpSpPr>
        <p:grpSpPr bwMode="auto">
          <a:xfrm rot="0">
            <a:off x="666750" y="3657600"/>
            <a:ext cx="9763125" cy="5962650"/>
            <a:chOff x="0" y="0"/>
            <a:chExt cx="4083676" cy="2494029"/>
          </a:xfrm>
        </p:grpSpPr>
        <p:sp>
          <p:nvSpPr>
            <p:cNvPr id="10" name="Freeform 10"/>
            <p:cNvSpPr/>
            <p:nvPr/>
          </p:nvSpPr>
          <p:spPr bwMode="auto">
            <a:xfrm rot="0" flipH="0" flipV="0">
              <a:off x="54483" y="50038"/>
              <a:ext cx="3974583" cy="2394589"/>
            </a:xfrm>
            <a:custGeom>
              <a:avLst/>
              <a:gdLst/>
              <a:ahLst/>
              <a:cxnLst/>
              <a:rect l="l" t="t" r="r" b="b"/>
              <a:pathLst>
                <a:path w="3974583" h="2394589" fill="norm" stroke="1" extrusionOk="0">
                  <a:moveTo>
                    <a:pt x="3886953" y="2394589"/>
                  </a:moveTo>
                  <a:lnTo>
                    <a:pt x="87757" y="2394589"/>
                  </a:lnTo>
                  <a:cubicBezTo>
                    <a:pt x="39370" y="2394589"/>
                    <a:pt x="0" y="2355346"/>
                    <a:pt x="0" y="2306832"/>
                  </a:cubicBezTo>
                  <a:lnTo>
                    <a:pt x="0" y="87757"/>
                  </a:lnTo>
                  <a:cubicBezTo>
                    <a:pt x="0" y="39370"/>
                    <a:pt x="39243" y="0"/>
                    <a:pt x="87757" y="0"/>
                  </a:cubicBezTo>
                  <a:lnTo>
                    <a:pt x="3886826" y="0"/>
                  </a:lnTo>
                  <a:cubicBezTo>
                    <a:pt x="3935213" y="0"/>
                    <a:pt x="3974583" y="39243"/>
                    <a:pt x="3974583" y="87757"/>
                  </a:cubicBezTo>
                  <a:lnTo>
                    <a:pt x="3974583" y="2306832"/>
                  </a:lnTo>
                  <a:cubicBezTo>
                    <a:pt x="3974583" y="2355219"/>
                    <a:pt x="3935340" y="2394589"/>
                    <a:pt x="3886826" y="2394589"/>
                  </a:cubicBezTo>
                  <a:close/>
                </a:path>
              </a:pathLst>
            </a:custGeom>
            <a:blipFill rotWithShape="1">
              <a:blip r:embed="rId4"/>
              <a:stretch>
                <a:fillRect l="0" t="-209" r="0" b="-209"/>
              </a:stretch>
            </a:blipFill>
          </p:spPr>
        </p:sp>
        <p:sp>
          <p:nvSpPr>
            <p:cNvPr id="11" name="Freeform 11"/>
            <p:cNvSpPr/>
            <p:nvPr/>
          </p:nvSpPr>
          <p:spPr bwMode="auto">
            <a:xfrm rot="0" flipH="0" flipV="0">
              <a:off x="0" y="0"/>
              <a:ext cx="4083549" cy="2493903"/>
            </a:xfrm>
            <a:custGeom>
              <a:avLst/>
              <a:gdLst/>
              <a:ahLst/>
              <a:cxnLst/>
              <a:rect l="l" t="t" r="r" b="b"/>
              <a:pathLst>
                <a:path w="4083549" h="2493903" fill="norm" stroke="1" extrusionOk="0">
                  <a:moveTo>
                    <a:pt x="0" y="91567"/>
                  </a:moveTo>
                  <a:lnTo>
                    <a:pt x="0" y="2402337"/>
                  </a:lnTo>
                  <a:cubicBezTo>
                    <a:pt x="0" y="2452882"/>
                    <a:pt x="41021" y="2493903"/>
                    <a:pt x="91567" y="2493903"/>
                  </a:cubicBezTo>
                  <a:lnTo>
                    <a:pt x="3991982" y="2493903"/>
                  </a:lnTo>
                  <a:cubicBezTo>
                    <a:pt x="4042528" y="2493903"/>
                    <a:pt x="4083549" y="2452882"/>
                    <a:pt x="4083549" y="2402337"/>
                  </a:cubicBezTo>
                  <a:lnTo>
                    <a:pt x="4083549" y="91567"/>
                  </a:lnTo>
                  <a:cubicBezTo>
                    <a:pt x="4083549" y="41021"/>
                    <a:pt x="4042528" y="0"/>
                    <a:pt x="3991982" y="0"/>
                  </a:cubicBezTo>
                  <a:lnTo>
                    <a:pt x="91567" y="0"/>
                  </a:lnTo>
                  <a:cubicBezTo>
                    <a:pt x="41021" y="0"/>
                    <a:pt x="0" y="41021"/>
                    <a:pt x="0" y="91567"/>
                  </a:cubicBezTo>
                  <a:close/>
                  <a:moveTo>
                    <a:pt x="3241793" y="331724"/>
                  </a:moveTo>
                  <a:lnTo>
                    <a:pt x="3900923" y="331724"/>
                  </a:lnTo>
                  <a:cubicBezTo>
                    <a:pt x="3951469" y="331724"/>
                    <a:pt x="3992490" y="372745"/>
                    <a:pt x="3992490" y="423291"/>
                  </a:cubicBezTo>
                  <a:lnTo>
                    <a:pt x="3992490" y="2311277"/>
                  </a:lnTo>
                  <a:cubicBezTo>
                    <a:pt x="3992490" y="2361823"/>
                    <a:pt x="3951469" y="2402844"/>
                    <a:pt x="3900923" y="2402844"/>
                  </a:cubicBezTo>
                  <a:lnTo>
                    <a:pt x="182753" y="2402844"/>
                  </a:lnTo>
                  <a:cubicBezTo>
                    <a:pt x="132207" y="2402844"/>
                    <a:pt x="91186" y="2361823"/>
                    <a:pt x="91186" y="2311277"/>
                  </a:cubicBezTo>
                  <a:lnTo>
                    <a:pt x="91186" y="182753"/>
                  </a:lnTo>
                  <a:cubicBezTo>
                    <a:pt x="91186" y="132207"/>
                    <a:pt x="132207" y="91186"/>
                    <a:pt x="182753" y="91186"/>
                  </a:cubicBezTo>
                  <a:lnTo>
                    <a:pt x="2944740" y="91186"/>
                  </a:lnTo>
                  <a:cubicBezTo>
                    <a:pt x="2970775" y="91186"/>
                    <a:pt x="2995667" y="102235"/>
                    <a:pt x="3013066" y="121666"/>
                  </a:cubicBezTo>
                  <a:lnTo>
                    <a:pt x="3173721" y="301244"/>
                  </a:lnTo>
                  <a:cubicBezTo>
                    <a:pt x="3191120" y="320675"/>
                    <a:pt x="3215885" y="331724"/>
                    <a:pt x="3242047" y="331724"/>
                  </a:cubicBezTo>
                  <a:lnTo>
                    <a:pt x="3241793" y="331724"/>
                  </a:lnTo>
                  <a:close/>
                </a:path>
              </a:pathLst>
            </a:custGeom>
            <a:solidFill>
              <a:srgbClr val="BCC6CC"/>
            </a:solidFill>
          </p:spPr>
        </p:sp>
      </p:grpSp>
      <p:sp>
        <p:nvSpPr>
          <p:cNvPr id="655739802" name="Freeform 12"/>
          <p:cNvSpPr/>
          <p:nvPr/>
        </p:nvSpPr>
        <p:spPr bwMode="auto">
          <a:xfrm rot="0" flipH="0" flipV="0">
            <a:off x="14516100" y="1022657"/>
            <a:ext cx="1996768" cy="1996768"/>
          </a:xfrm>
          <a:custGeom>
            <a:avLst/>
            <a:gdLst/>
            <a:ahLst/>
            <a:cxnLst/>
            <a:rect l="l" t="t" r="r" b="b"/>
            <a:pathLst>
              <a:path w="1996768" h="1996768" fill="norm" stroke="1" extrusionOk="0">
                <a:moveTo>
                  <a:pt x="0" y="0"/>
                </a:moveTo>
                <a:lnTo>
                  <a:pt x="1996768" y="0"/>
                </a:lnTo>
                <a:lnTo>
                  <a:pt x="1996768" y="1996768"/>
                </a:lnTo>
                <a:lnTo>
                  <a:pt x="0" y="1996768"/>
                </a:lnTo>
                <a:lnTo>
                  <a:pt x="0" y="0"/>
                </a:lnTo>
                <a:close/>
              </a:path>
            </a:pathLst>
          </a:custGeom>
          <a:blipFill rotWithShape="1">
            <a:blip r:embed="rId5"/>
            <a:stretch>
              <a:fillRect l="0" t="0" r="0" b="0"/>
            </a:stretch>
          </a:blipFill>
        </p:spPr>
      </p:sp>
      <p:sp>
        <p:nvSpPr>
          <p:cNvPr id="1721510820" name="TextBox 13"/>
          <p:cNvSpPr txBox="1"/>
          <p:nvPr/>
        </p:nvSpPr>
        <p:spPr bwMode="auto">
          <a:xfrm rot="0">
            <a:off x="1320434" y="1570221"/>
            <a:ext cx="13424266" cy="1035051"/>
          </a:xfrm>
          <a:prstGeom prst="rect">
            <a:avLst/>
          </a:prstGeom>
        </p:spPr>
        <p:txBody>
          <a:bodyPr lIns="0" tIns="0" rIns="0" bIns="0" rtlCol="0" anchor="t">
            <a:spAutoFit/>
          </a:bodyPr>
          <a:lstStyle/>
          <a:p>
            <a:pPr marL="0" lvl="0" indent="0" algn="l">
              <a:lnSpc>
                <a:spcPts val="7600"/>
              </a:lnSpc>
              <a:defRPr/>
            </a:pPr>
            <a:r>
              <a:rPr lang="en-US" sz="8000" b="1" spc="-440">
                <a:solidFill>
                  <a:srgbClr val="BCC6CC"/>
                </a:solidFill>
                <a:latin typeface="Work Sans Semi-Bold"/>
                <a:ea typeface="Work Sans Semi-Bold"/>
                <a:cs typeface="Work Sans Semi-Bold"/>
              </a:rPr>
              <a:t>ELGOTECH</a:t>
            </a:r>
            <a:r>
              <a:rPr lang="en-US" sz="8000" b="1" spc="-440">
                <a:solidFill>
                  <a:srgbClr val="BCC6CC"/>
                </a:solidFill>
                <a:latin typeface="Work Sans Semi-Bold"/>
                <a:ea typeface="Work Sans Semi-Bold"/>
                <a:cs typeface="Work Sans Semi-Bold"/>
              </a:rPr>
              <a:t> R&amp;D</a:t>
            </a:r>
            <a:endParaRPr/>
          </a:p>
        </p:txBody>
      </p:sp>
      <p:grpSp>
        <p:nvGrpSpPr>
          <p:cNvPr id="2120623504" name="Group 14"/>
          <p:cNvGrpSpPr/>
          <p:nvPr/>
        </p:nvGrpSpPr>
        <p:grpSpPr bwMode="auto">
          <a:xfrm rot="0">
            <a:off x="11388358" y="8132097"/>
            <a:ext cx="5611129" cy="1038349"/>
            <a:chOff x="0" y="0"/>
            <a:chExt cx="5611129" cy="1038349"/>
          </a:xfrm>
        </p:grpSpPr>
        <p:sp>
          <p:nvSpPr>
            <p:cNvPr id="15" name="TextBox 15"/>
            <p:cNvSpPr txBox="1"/>
            <p:nvPr/>
          </p:nvSpPr>
          <p:spPr bwMode="auto">
            <a:xfrm rot="0">
              <a:off x="0" y="0"/>
              <a:ext cx="5603209" cy="492918"/>
            </a:xfrm>
            <a:prstGeom prst="rect">
              <a:avLst/>
            </a:prstGeom>
            <a:grpFill/>
          </p:spPr>
          <p:txBody>
            <a:bodyPr lIns="0" tIns="0" rIns="0" bIns="0" rtlCol="0" anchor="t">
              <a:spAutoFit/>
            </a:bodyPr>
            <a:lstStyle/>
            <a:p>
              <a:pPr marL="0" lvl="0" indent="0" algn="l">
                <a:lnSpc>
                  <a:spcPts val="3900"/>
                </a:lnSpc>
                <a:defRPr/>
              </a:pPr>
              <a:r>
                <a:rPr lang="en-US" sz="3000" b="1" spc="-165">
                  <a:solidFill>
                    <a:srgbClr val="2A4568"/>
                  </a:solidFill>
                  <a:latin typeface="Work Sans Semi-Bold"/>
                  <a:ea typeface="Work Sans Semi-Bold"/>
                  <a:cs typeface="Work Sans Semi-Bold"/>
                </a:rPr>
                <a:t>Présenté par</a:t>
              </a:r>
              <a:endParaRPr/>
            </a:p>
          </p:txBody>
        </p:sp>
        <p:sp>
          <p:nvSpPr>
            <p:cNvPr id="16" name="TextBox 16"/>
            <p:cNvSpPr txBox="1"/>
            <p:nvPr/>
          </p:nvSpPr>
          <p:spPr bwMode="auto">
            <a:xfrm rot="0">
              <a:off x="0" y="542689"/>
              <a:ext cx="5611129" cy="495659"/>
            </a:xfrm>
            <a:prstGeom prst="rect">
              <a:avLst/>
            </a:prstGeom>
            <a:grpFill/>
          </p:spPr>
          <p:txBody>
            <a:bodyPr lIns="0" tIns="0" rIns="0" bIns="0" rtlCol="0" anchor="t">
              <a:spAutoFit/>
            </a:bodyPr>
            <a:lstStyle/>
            <a:p>
              <a:pPr marL="0" lvl="0" indent="0" algn="l">
                <a:lnSpc>
                  <a:spcPts val="3900"/>
                </a:lnSpc>
                <a:defRPr/>
              </a:pPr>
              <a:r>
                <a:rPr lang="en-US" sz="3000" spc="-165">
                  <a:solidFill>
                    <a:srgbClr val="2A4568"/>
                  </a:solidFill>
                  <a:latin typeface="Work Sans"/>
                  <a:ea typeface="Work Sans"/>
                  <a:cs typeface="Work Sans"/>
                </a:rPr>
                <a:t>Dr. </a:t>
              </a:r>
              <a:r>
                <a:rPr lang="fr-FR" sz="3000" spc="-164">
                  <a:solidFill>
                    <a:srgbClr val="2A4568"/>
                  </a:solidFill>
                  <a:latin typeface="Work Sans"/>
                  <a:ea typeface="Work Sans"/>
                  <a:cs typeface="Work Sans"/>
                </a:rPr>
                <a:t>J.Moreau</a:t>
              </a:r>
              <a:r>
                <a:rPr lang="en-US" sz="3000" spc="-165">
                  <a:solidFill>
                    <a:srgbClr val="2A4568"/>
                  </a:solidFill>
                  <a:latin typeface="Work Sans"/>
                  <a:ea typeface="Work Sans"/>
                  <a:cs typeface="Work Sans"/>
                </a:rPr>
                <a:t>, </a:t>
              </a:r>
              <a:r>
                <a:rPr lang="fr-FR" sz="3000" spc="-164">
                  <a:solidFill>
                    <a:srgbClr val="2A4568"/>
                  </a:solidFill>
                  <a:latin typeface="Work Sans"/>
                  <a:ea typeface="Work Sans"/>
                  <a:cs typeface="Work Sans"/>
                </a:rPr>
                <a:t>Chef de projet</a:t>
              </a:r>
              <a:r>
                <a:rPr lang="en-US" sz="3000" spc="-164">
                  <a:solidFill>
                    <a:srgbClr val="2A4568"/>
                  </a:solidFill>
                  <a:latin typeface="Work Sans"/>
                  <a:ea typeface="Work Sans"/>
                  <a:cs typeface="Work Sans"/>
                </a:rPr>
                <a:t> R&amp;D</a:t>
              </a:r>
              <a:endParaRPr/>
            </a:p>
          </p:txBody>
        </p:sp>
      </p:gr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bg>
      <p:bgPr shadeToTitle="0">
        <a:solidFill>
          <a:srgbClr val="BCC6CC"/>
        </a:solidFill>
      </p:bgPr>
    </p:bg>
    <p:spTree>
      <p:nvGrpSpPr>
        <p:cNvPr id="1" name=""/>
        <p:cNvGrpSpPr/>
        <p:nvPr/>
      </p:nvGrpSpPr>
      <p:grpSpPr bwMode="auto">
        <a:xfrm>
          <a:off x="0" y="0"/>
          <a:ext cx="0" cy="0"/>
          <a:chOff x="0" y="0"/>
          <a:chExt cx="0" cy="0"/>
        </a:xfrm>
      </p:grpSpPr>
      <p:grpSp>
        <p:nvGrpSpPr>
          <p:cNvPr id="281366459" name="Group 2"/>
          <p:cNvGrpSpPr/>
          <p:nvPr/>
        </p:nvGrpSpPr>
        <p:grpSpPr bwMode="auto">
          <a:xfrm rot="0">
            <a:off x="666750" y="666750"/>
            <a:ext cx="8324850" cy="8953500"/>
            <a:chOff x="0" y="0"/>
            <a:chExt cx="2448748" cy="2633665"/>
          </a:xfrm>
        </p:grpSpPr>
        <p:sp>
          <p:nvSpPr>
            <p:cNvPr id="3" name="Freeform 3"/>
            <p:cNvSpPr/>
            <p:nvPr/>
          </p:nvSpPr>
          <p:spPr bwMode="auto">
            <a:xfrm rot="0" flipH="0" flipV="0">
              <a:off x="0" y="0"/>
              <a:ext cx="2448751" cy="2633665"/>
            </a:xfrm>
            <a:custGeom>
              <a:avLst/>
              <a:gdLst/>
              <a:ahLst/>
              <a:cxnLst/>
              <a:rect l="l" t="t" r="r" b="b"/>
              <a:pathLst>
                <a:path w="2448751" h="2633665" fill="norm" stroke="1" extrusionOk="0">
                  <a:moveTo>
                    <a:pt x="2101792" y="0"/>
                  </a:moveTo>
                  <a:lnTo>
                    <a:pt x="148415" y="0"/>
                  </a:lnTo>
                  <a:cubicBezTo>
                    <a:pt x="66448" y="0"/>
                    <a:pt x="0" y="66448"/>
                    <a:pt x="0" y="148415"/>
                  </a:cubicBezTo>
                  <a:lnTo>
                    <a:pt x="0" y="2354273"/>
                  </a:lnTo>
                  <a:cubicBezTo>
                    <a:pt x="0" y="2390784"/>
                    <a:pt x="13458" y="2426013"/>
                    <a:pt x="37800" y="2453225"/>
                  </a:cubicBezTo>
                  <a:lnTo>
                    <a:pt x="154967" y="2584201"/>
                  </a:lnTo>
                  <a:cubicBezTo>
                    <a:pt x="183122" y="2615677"/>
                    <a:pt x="223353" y="2633666"/>
                    <a:pt x="265584" y="2633665"/>
                  </a:cubicBezTo>
                  <a:lnTo>
                    <a:pt x="2300335" y="2633665"/>
                  </a:lnTo>
                  <a:cubicBezTo>
                    <a:pt x="2339697" y="2633666"/>
                    <a:pt x="2377447" y="2618029"/>
                    <a:pt x="2405281" y="2590196"/>
                  </a:cubicBezTo>
                  <a:cubicBezTo>
                    <a:pt x="2433114" y="2562363"/>
                    <a:pt x="2448751" y="2524613"/>
                    <a:pt x="2448751" y="2485251"/>
                  </a:cubicBezTo>
                  <a:lnTo>
                    <a:pt x="2448751" y="366141"/>
                  </a:lnTo>
                  <a:cubicBezTo>
                    <a:pt x="2448751" y="329143"/>
                    <a:pt x="2434932" y="293478"/>
                    <a:pt x="2410002" y="266140"/>
                  </a:cubicBezTo>
                  <a:lnTo>
                    <a:pt x="2211459" y="48414"/>
                  </a:lnTo>
                  <a:cubicBezTo>
                    <a:pt x="2183337" y="17574"/>
                    <a:pt x="2143529" y="0"/>
                    <a:pt x="2101792" y="0"/>
                  </a:cubicBezTo>
                  <a:close/>
                </a:path>
              </a:pathLst>
            </a:custGeom>
            <a:solidFill>
              <a:srgbClr val="0F2F50"/>
            </a:solidFill>
          </p:spPr>
        </p:sp>
      </p:grpSp>
      <p:grpSp>
        <p:nvGrpSpPr>
          <p:cNvPr id="733553219" name="Group 4"/>
          <p:cNvGrpSpPr/>
          <p:nvPr/>
        </p:nvGrpSpPr>
        <p:grpSpPr bwMode="auto">
          <a:xfrm rot="0">
            <a:off x="9296400" y="666750"/>
            <a:ext cx="8324850" cy="8953500"/>
            <a:chOff x="0" y="0"/>
            <a:chExt cx="2192553" cy="2358123"/>
          </a:xfrm>
        </p:grpSpPr>
        <p:sp>
          <p:nvSpPr>
            <p:cNvPr id="5" name="Freeform 5"/>
            <p:cNvSpPr/>
            <p:nvPr/>
          </p:nvSpPr>
          <p:spPr bwMode="auto">
            <a:xfrm rot="0" flipH="0" flipV="0">
              <a:off x="0" y="0"/>
              <a:ext cx="2192553" cy="2358124"/>
            </a:xfrm>
            <a:custGeom>
              <a:avLst/>
              <a:gdLst/>
              <a:ahLst/>
              <a:cxnLst/>
              <a:rect l="l" t="t" r="r" b="b"/>
              <a:pathLst>
                <a:path w="2192553" h="2358124" fill="norm" stroke="1" extrusionOk="0">
                  <a:moveTo>
                    <a:pt x="51149" y="0"/>
                  </a:moveTo>
                  <a:lnTo>
                    <a:pt x="2141404" y="0"/>
                  </a:lnTo>
                  <a:cubicBezTo>
                    <a:pt x="2154970" y="0"/>
                    <a:pt x="2167980" y="5389"/>
                    <a:pt x="2177572" y="14981"/>
                  </a:cubicBezTo>
                  <a:cubicBezTo>
                    <a:pt x="2187164" y="24573"/>
                    <a:pt x="2192553" y="37583"/>
                    <a:pt x="2192553" y="51149"/>
                  </a:cubicBezTo>
                  <a:lnTo>
                    <a:pt x="2192553" y="2306975"/>
                  </a:lnTo>
                  <a:cubicBezTo>
                    <a:pt x="2192553" y="2320540"/>
                    <a:pt x="2187164" y="2333550"/>
                    <a:pt x="2177572" y="2343142"/>
                  </a:cubicBezTo>
                  <a:cubicBezTo>
                    <a:pt x="2167980" y="2352735"/>
                    <a:pt x="2154970" y="2358124"/>
                    <a:pt x="2141404" y="2358124"/>
                  </a:cubicBezTo>
                  <a:lnTo>
                    <a:pt x="51149" y="2358124"/>
                  </a:lnTo>
                  <a:cubicBezTo>
                    <a:pt x="37583" y="2358124"/>
                    <a:pt x="24573" y="2352735"/>
                    <a:pt x="14981" y="2343142"/>
                  </a:cubicBezTo>
                  <a:cubicBezTo>
                    <a:pt x="5389" y="2333550"/>
                    <a:pt x="0" y="2320540"/>
                    <a:pt x="0" y="2306975"/>
                  </a:cubicBezTo>
                  <a:lnTo>
                    <a:pt x="0" y="51149"/>
                  </a:lnTo>
                  <a:cubicBezTo>
                    <a:pt x="0" y="37583"/>
                    <a:pt x="5389" y="24573"/>
                    <a:pt x="14981" y="14981"/>
                  </a:cubicBezTo>
                  <a:cubicBezTo>
                    <a:pt x="24573" y="5389"/>
                    <a:pt x="37583" y="0"/>
                    <a:pt x="51149" y="0"/>
                  </a:cubicBezTo>
                  <a:close/>
                </a:path>
              </a:pathLst>
            </a:custGeom>
            <a:solidFill>
              <a:srgbClr val="6C7A8A"/>
            </a:solidFill>
          </p:spPr>
        </p:sp>
        <p:sp>
          <p:nvSpPr>
            <p:cNvPr id="6" name="TextBox 6"/>
            <p:cNvSpPr txBox="1"/>
            <p:nvPr/>
          </p:nvSpPr>
          <p:spPr bwMode="auto">
            <a:xfrm>
              <a:off x="0" y="-57150"/>
              <a:ext cx="2192553" cy="2415273"/>
            </a:xfrm>
            <a:prstGeom prst="rect">
              <a:avLst/>
            </a:prstGeom>
            <a:grpFill/>
          </p:spPr>
          <p:txBody>
            <a:bodyPr lIns="50800" tIns="50800" rIns="50800" bIns="50800" rtlCol="0" anchor="ctr"/>
            <a:lstStyle/>
            <a:p>
              <a:pPr algn="ctr">
                <a:lnSpc>
                  <a:spcPts val="3359"/>
                </a:lnSpc>
                <a:defRPr/>
              </a:pPr>
              <a:endParaRPr/>
            </a:p>
          </p:txBody>
        </p:sp>
      </p:grpSp>
      <p:grpSp>
        <p:nvGrpSpPr>
          <p:cNvPr id="1370714524" name="Group 7"/>
          <p:cNvGrpSpPr/>
          <p:nvPr/>
        </p:nvGrpSpPr>
        <p:grpSpPr bwMode="auto">
          <a:xfrm rot="0">
            <a:off x="9881936" y="1190507"/>
            <a:ext cx="7153778" cy="7905985"/>
            <a:chOff x="0" y="0"/>
            <a:chExt cx="1935901" cy="2139458"/>
          </a:xfrm>
        </p:grpSpPr>
        <p:sp>
          <p:nvSpPr>
            <p:cNvPr id="8" name="Freeform 8"/>
            <p:cNvSpPr/>
            <p:nvPr/>
          </p:nvSpPr>
          <p:spPr bwMode="auto">
            <a:xfrm rot="0" flipH="0" flipV="0">
              <a:off x="0" y="0"/>
              <a:ext cx="1935903" cy="2139471"/>
            </a:xfrm>
            <a:custGeom>
              <a:avLst/>
              <a:gdLst/>
              <a:ahLst/>
              <a:cxnLst/>
              <a:rect l="l" t="t" r="r" b="b"/>
              <a:pathLst>
                <a:path w="1935903" h="2139471" fill="norm" stroke="1" extrusionOk="0">
                  <a:moveTo>
                    <a:pt x="1448460" y="0"/>
                  </a:moveTo>
                  <a:lnTo>
                    <a:pt x="177673" y="0"/>
                  </a:lnTo>
                  <a:cubicBezTo>
                    <a:pt x="79547" y="0"/>
                    <a:pt x="0" y="79547"/>
                    <a:pt x="0" y="177673"/>
                  </a:cubicBezTo>
                  <a:lnTo>
                    <a:pt x="0" y="1961798"/>
                  </a:lnTo>
                  <a:cubicBezTo>
                    <a:pt x="0" y="2059924"/>
                    <a:pt x="79547" y="2139471"/>
                    <a:pt x="177673" y="2139471"/>
                  </a:cubicBezTo>
                  <a:lnTo>
                    <a:pt x="1758230" y="2139471"/>
                  </a:lnTo>
                  <a:cubicBezTo>
                    <a:pt x="1856356" y="2139471"/>
                    <a:pt x="1935903" y="2059924"/>
                    <a:pt x="1935903" y="1961798"/>
                  </a:cubicBezTo>
                  <a:lnTo>
                    <a:pt x="1935903" y="523958"/>
                  </a:lnTo>
                  <a:cubicBezTo>
                    <a:pt x="1935903" y="480251"/>
                    <a:pt x="1919793" y="438079"/>
                    <a:pt x="1890654" y="405503"/>
                  </a:cubicBezTo>
                  <a:lnTo>
                    <a:pt x="1580877" y="59214"/>
                  </a:lnTo>
                  <a:cubicBezTo>
                    <a:pt x="1547173" y="21536"/>
                    <a:pt x="1499013" y="0"/>
                    <a:pt x="1448460" y="0"/>
                  </a:cubicBezTo>
                  <a:close/>
                </a:path>
              </a:pathLst>
            </a:custGeom>
            <a:blipFill rotWithShape="1">
              <a:blip r:embed="rId3"/>
              <a:stretch>
                <a:fillRect l="-353" t="0" r="-352" b="0"/>
              </a:stretch>
            </a:blipFill>
          </p:spPr>
        </p:sp>
      </p:grpSp>
      <p:grpSp>
        <p:nvGrpSpPr>
          <p:cNvPr id="1310903485" name="Group 9"/>
          <p:cNvGrpSpPr/>
          <p:nvPr/>
        </p:nvGrpSpPr>
        <p:grpSpPr bwMode="auto">
          <a:xfrm rot="0">
            <a:off x="2105025" y="1562100"/>
            <a:ext cx="5448300" cy="5269338"/>
            <a:chOff x="0" y="0"/>
            <a:chExt cx="7264400" cy="7025784"/>
          </a:xfrm>
        </p:grpSpPr>
        <p:sp>
          <p:nvSpPr>
            <p:cNvPr id="10" name="TextBox 10"/>
            <p:cNvSpPr txBox="1"/>
            <p:nvPr/>
          </p:nvSpPr>
          <p:spPr bwMode="auto">
            <a:xfrm rot="0">
              <a:off x="50128" y="4746769"/>
              <a:ext cx="7214270" cy="2279015"/>
            </a:xfrm>
            <a:prstGeom prst="rect">
              <a:avLst/>
            </a:prstGeom>
            <a:grpFill/>
          </p:spPr>
          <p:txBody>
            <a:bodyPr lIns="0" tIns="0" rIns="0" bIns="0" rtlCol="0" anchor="t">
              <a:spAutoFit/>
            </a:bodyPr>
            <a:lstStyle/>
            <a:p>
              <a:pPr marL="0" lvl="0" indent="0" algn="l">
                <a:lnSpc>
                  <a:spcPts val="2730"/>
                </a:lnSpc>
                <a:defRPr/>
              </a:pPr>
              <a:r>
                <a:rPr lang="en-US" sz="2100" spc="-115">
                  <a:solidFill>
                    <a:srgbClr val="BCC6CC"/>
                  </a:solidFill>
                  <a:latin typeface="Work Sans"/>
                  <a:ea typeface="Work Sans"/>
                  <a:cs typeface="Work Sans"/>
                </a:rPr>
                <a:t>L'usinage hybride 5 axes IA permet de produire des dispositifs médicaux avec une </a:t>
              </a:r>
              <a:r>
                <a:rPr lang="en-US" sz="2100" b="1" spc="-115">
                  <a:solidFill>
                    <a:srgbClr val="BCC6CC"/>
                  </a:solidFill>
                  <a:latin typeface="Work Sans Bold"/>
                  <a:ea typeface="Work Sans Bold"/>
                  <a:cs typeface="Work Sans Bold"/>
                </a:rPr>
                <a:t>précision accrue</a:t>
              </a:r>
              <a:r>
                <a:rPr lang="en-US" sz="2100" spc="-115">
                  <a:solidFill>
                    <a:srgbClr val="BCC6CC"/>
                  </a:solidFill>
                  <a:latin typeface="Work Sans"/>
                  <a:ea typeface="Work Sans"/>
                  <a:cs typeface="Work Sans"/>
                </a:rPr>
                <a:t> et une meilleure efficacité, répondant aux normes strictes de l'industrie de la santé.</a:t>
              </a:r>
              <a:endParaRPr/>
            </a:p>
          </p:txBody>
        </p:sp>
        <p:sp>
          <p:nvSpPr>
            <p:cNvPr id="11" name="TextBox 11"/>
            <p:cNvSpPr txBox="1"/>
            <p:nvPr/>
          </p:nvSpPr>
          <p:spPr bwMode="auto">
            <a:xfrm rot="0">
              <a:off x="0" y="133350"/>
              <a:ext cx="7264400" cy="2465917"/>
            </a:xfrm>
            <a:prstGeom prst="rect">
              <a:avLst/>
            </a:prstGeom>
            <a:grpFill/>
          </p:spPr>
          <p:txBody>
            <a:bodyPr lIns="0" tIns="0" rIns="0" bIns="0" rtlCol="0" anchor="t">
              <a:spAutoFit/>
            </a:bodyPr>
            <a:lstStyle/>
            <a:p>
              <a:pPr marL="0" lvl="0" indent="0" algn="l">
                <a:lnSpc>
                  <a:spcPts val="6999"/>
                </a:lnSpc>
                <a:defRPr/>
              </a:pPr>
              <a:r>
                <a:rPr lang="en-US" sz="7000" b="1" u="none" strike="noStrike" spc="-383">
                  <a:solidFill>
                    <a:srgbClr val="BCC6CC"/>
                  </a:solidFill>
                  <a:latin typeface="Work Sans Semi-Bold"/>
                  <a:ea typeface="Work Sans Semi-Bold"/>
                  <a:cs typeface="Work Sans Semi-Bold"/>
                </a:rPr>
                <a:t>Étude de cas 2</a:t>
              </a:r>
              <a:endParaRPr/>
            </a:p>
          </p:txBody>
        </p:sp>
        <p:sp>
          <p:nvSpPr>
            <p:cNvPr id="12" name="TextBox 12"/>
            <p:cNvSpPr txBox="1"/>
            <p:nvPr/>
          </p:nvSpPr>
          <p:spPr bwMode="auto">
            <a:xfrm rot="0">
              <a:off x="0" y="2919027"/>
              <a:ext cx="7264400" cy="1238250"/>
            </a:xfrm>
            <a:prstGeom prst="rect">
              <a:avLst/>
            </a:prstGeom>
            <a:grpFill/>
          </p:spPr>
          <p:txBody>
            <a:bodyPr lIns="0" tIns="0" rIns="0" bIns="0" rtlCol="0" anchor="t">
              <a:spAutoFit/>
            </a:bodyPr>
            <a:lstStyle/>
            <a:p>
              <a:pPr marL="0" lvl="0" indent="0" algn="l">
                <a:lnSpc>
                  <a:spcPts val="3600"/>
                </a:lnSpc>
                <a:spcBef>
                  <a:spcPts val="0"/>
                </a:spcBef>
                <a:defRPr/>
              </a:pPr>
              <a:r>
                <a:rPr lang="en-US" sz="3000" u="none" strike="noStrike" spc="-165">
                  <a:solidFill>
                    <a:srgbClr val="BCC6CC"/>
                  </a:solidFill>
                  <a:latin typeface="Work Sans"/>
                  <a:ea typeface="Work Sans"/>
                  <a:cs typeface="Work Sans"/>
                </a:rPr>
                <a:t>Fabrication de dispositifs médicaux avancés</a:t>
              </a:r>
              <a:endParaRPr/>
            </a:p>
          </p:txBody>
        </p:sp>
      </p:gr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bg>
      <p:bgPr shadeToTitle="0">
        <a:solidFill>
          <a:srgbClr val="2A4568"/>
        </a:solidFill>
      </p:bgPr>
    </p:bg>
    <p:spTree>
      <p:nvGrpSpPr>
        <p:cNvPr id="1" name=""/>
        <p:cNvGrpSpPr/>
        <p:nvPr/>
      </p:nvGrpSpPr>
      <p:grpSpPr bwMode="auto">
        <a:xfrm>
          <a:off x="0" y="0"/>
          <a:ext cx="0" cy="0"/>
          <a:chOff x="0" y="0"/>
          <a:chExt cx="0" cy="0"/>
        </a:xfrm>
      </p:grpSpPr>
      <p:grpSp>
        <p:nvGrpSpPr>
          <p:cNvPr id="1305532296" name="Group 2"/>
          <p:cNvGrpSpPr/>
          <p:nvPr/>
        </p:nvGrpSpPr>
        <p:grpSpPr bwMode="auto">
          <a:xfrm rot="0">
            <a:off x="666750" y="666750"/>
            <a:ext cx="16954500" cy="8953500"/>
            <a:chOff x="0" y="0"/>
            <a:chExt cx="3299803" cy="1742593"/>
          </a:xfrm>
        </p:grpSpPr>
        <p:sp>
          <p:nvSpPr>
            <p:cNvPr id="3" name="Freeform 3"/>
            <p:cNvSpPr/>
            <p:nvPr/>
          </p:nvSpPr>
          <p:spPr bwMode="auto">
            <a:xfrm rot="0" flipH="0" flipV="0">
              <a:off x="0" y="0"/>
              <a:ext cx="3299803" cy="1742587"/>
            </a:xfrm>
            <a:custGeom>
              <a:avLst/>
              <a:gdLst/>
              <a:ahLst/>
              <a:cxnLst/>
              <a:rect l="l" t="t" r="r" b="b"/>
              <a:pathLst>
                <a:path w="3299803" h="1742587" fill="norm" stroke="1" extrusionOk="0">
                  <a:moveTo>
                    <a:pt x="965120" y="1606277"/>
                  </a:moveTo>
                  <a:cubicBezTo>
                    <a:pt x="983327" y="1585924"/>
                    <a:pt x="1009342" y="1574291"/>
                    <a:pt x="1036650" y="1574291"/>
                  </a:cubicBezTo>
                  <a:lnTo>
                    <a:pt x="3213538" y="1574626"/>
                  </a:lnTo>
                  <a:cubicBezTo>
                    <a:pt x="3236413" y="1574639"/>
                    <a:pt x="3258355" y="1565561"/>
                    <a:pt x="3274534" y="1549390"/>
                  </a:cubicBezTo>
                  <a:cubicBezTo>
                    <a:pt x="3290713" y="1533220"/>
                    <a:pt x="3299803" y="1511283"/>
                    <a:pt x="3299803" y="1488408"/>
                  </a:cubicBezTo>
                  <a:lnTo>
                    <a:pt x="3299803" y="86219"/>
                  </a:lnTo>
                  <a:cubicBezTo>
                    <a:pt x="3299803" y="63352"/>
                    <a:pt x="3290719" y="41422"/>
                    <a:pt x="3274550" y="25253"/>
                  </a:cubicBezTo>
                  <a:cubicBezTo>
                    <a:pt x="3258381" y="9084"/>
                    <a:pt x="3236451" y="0"/>
                    <a:pt x="3213584" y="0"/>
                  </a:cubicBezTo>
                  <a:lnTo>
                    <a:pt x="303022" y="0"/>
                  </a:lnTo>
                  <a:cubicBezTo>
                    <a:pt x="278489" y="-1"/>
                    <a:pt x="255117" y="10450"/>
                    <a:pt x="238760" y="28735"/>
                  </a:cubicBezTo>
                  <a:lnTo>
                    <a:pt x="21960" y="271092"/>
                  </a:lnTo>
                  <a:cubicBezTo>
                    <a:pt x="7818" y="286900"/>
                    <a:pt x="0" y="307366"/>
                    <a:pt x="0" y="328576"/>
                  </a:cubicBezTo>
                  <a:lnTo>
                    <a:pt x="0" y="1656375"/>
                  </a:lnTo>
                  <a:cubicBezTo>
                    <a:pt x="4" y="1703990"/>
                    <a:pt x="38604" y="1742587"/>
                    <a:pt x="86219" y="1742587"/>
                  </a:cubicBezTo>
                  <a:lnTo>
                    <a:pt x="804624" y="1742587"/>
                  </a:lnTo>
                  <a:cubicBezTo>
                    <a:pt x="829157" y="1742588"/>
                    <a:pt x="852529" y="1732137"/>
                    <a:pt x="868886" y="1713853"/>
                  </a:cubicBezTo>
                  <a:lnTo>
                    <a:pt x="965120" y="1606277"/>
                  </a:lnTo>
                  <a:close/>
                </a:path>
              </a:pathLst>
            </a:custGeom>
            <a:solidFill>
              <a:srgbClr val="D8E2E8"/>
            </a:solidFill>
            <a:ln cap="rnd">
              <a:noFill/>
              <a:prstDash val="solid"/>
              <a:round/>
            </a:ln>
          </p:spPr>
        </p:sp>
      </p:grpSp>
      <p:grpSp>
        <p:nvGrpSpPr>
          <p:cNvPr id="1996338312" name="Group 4"/>
          <p:cNvGrpSpPr/>
          <p:nvPr/>
        </p:nvGrpSpPr>
        <p:grpSpPr bwMode="auto">
          <a:xfrm rot="0">
            <a:off x="2105025" y="1562100"/>
            <a:ext cx="6886575" cy="4284717"/>
            <a:chOff x="0" y="0"/>
            <a:chExt cx="9182100" cy="5712956"/>
          </a:xfrm>
        </p:grpSpPr>
        <p:sp>
          <p:nvSpPr>
            <p:cNvPr id="5" name="TextBox 5"/>
            <p:cNvSpPr txBox="1"/>
            <p:nvPr/>
          </p:nvSpPr>
          <p:spPr bwMode="auto">
            <a:xfrm rot="0">
              <a:off x="0" y="2769731"/>
              <a:ext cx="7264400" cy="2943225"/>
            </a:xfrm>
            <a:prstGeom prst="rect">
              <a:avLst/>
            </a:prstGeom>
            <a:grpFill/>
          </p:spPr>
          <p:txBody>
            <a:bodyPr lIns="0" tIns="0" rIns="0" bIns="0" rtlCol="0" anchor="t">
              <a:spAutoFit/>
            </a:bodyPr>
            <a:lstStyle/>
            <a:p>
              <a:pPr marL="0" lvl="0" indent="0" algn="l">
                <a:lnSpc>
                  <a:spcPts val="2520"/>
                </a:lnSpc>
                <a:defRPr/>
              </a:pPr>
              <a:r>
                <a:rPr lang="en-US" sz="2100" spc="-115">
                  <a:solidFill>
                    <a:srgbClr val="2A4568"/>
                  </a:solidFill>
                  <a:latin typeface="Work Sans"/>
                  <a:ea typeface="Work Sans"/>
                  <a:cs typeface="Work Sans"/>
                </a:rPr>
                <a:t>Les prochaines étapes incluent </a:t>
              </a:r>
              <a:r>
                <a:rPr lang="en-US" sz="2100" b="1" spc="-115">
                  <a:solidFill>
                    <a:srgbClr val="2A4568"/>
                  </a:solidFill>
                  <a:latin typeface="Work Sans Bold"/>
                  <a:ea typeface="Work Sans Bold"/>
                  <a:cs typeface="Work Sans Bold"/>
                </a:rPr>
                <a:t>des tests internes rigoureux</a:t>
              </a:r>
              <a:r>
                <a:rPr lang="en-US" sz="2100" spc="-115">
                  <a:solidFill>
                    <a:srgbClr val="2A4568"/>
                  </a:solidFill>
                  <a:latin typeface="Work Sans"/>
                  <a:ea typeface="Work Sans"/>
                  <a:cs typeface="Work Sans"/>
                </a:rPr>
                <a:t> pour garantir la fiabilité de notre technologie d'usinage hybride. Nous prévoyons également une production pilote pour évaluer la performance sur le marché, suivie d'un lancement officiel pour capitaliser sur la demande croissante.</a:t>
              </a:r>
              <a:endParaRPr/>
            </a:p>
          </p:txBody>
        </p:sp>
        <p:sp>
          <p:nvSpPr>
            <p:cNvPr id="6" name="TextBox 6"/>
            <p:cNvSpPr txBox="1"/>
            <p:nvPr/>
          </p:nvSpPr>
          <p:spPr bwMode="auto">
            <a:xfrm rot="0">
              <a:off x="0" y="133350"/>
              <a:ext cx="9182100" cy="2465917"/>
            </a:xfrm>
            <a:prstGeom prst="rect">
              <a:avLst/>
            </a:prstGeom>
            <a:grpFill/>
          </p:spPr>
          <p:txBody>
            <a:bodyPr lIns="0" tIns="0" rIns="0" bIns="0" rtlCol="0" anchor="t">
              <a:spAutoFit/>
            </a:bodyPr>
            <a:lstStyle/>
            <a:p>
              <a:pPr marL="0" lvl="0" indent="0" algn="l">
                <a:lnSpc>
                  <a:spcPts val="6999"/>
                </a:lnSpc>
                <a:defRPr/>
              </a:pPr>
              <a:r>
                <a:rPr lang="en-US" sz="7000" b="1" u="none" strike="noStrike" spc="-383">
                  <a:solidFill>
                    <a:srgbClr val="2A4568"/>
                  </a:solidFill>
                  <a:latin typeface="Work Sans Semi-Bold"/>
                  <a:ea typeface="Work Sans Semi-Bold"/>
                  <a:cs typeface="Work Sans Semi-Bold"/>
                </a:rPr>
                <a:t>Prochaines Étapes</a:t>
              </a:r>
              <a:endParaRPr/>
            </a:p>
          </p:txBody>
        </p:sp>
      </p:grpSp>
      <p:grpSp>
        <p:nvGrpSpPr>
          <p:cNvPr id="1372471652" name="Group 7"/>
          <p:cNvGrpSpPr/>
          <p:nvPr/>
        </p:nvGrpSpPr>
        <p:grpSpPr bwMode="auto">
          <a:xfrm rot="0">
            <a:off x="10312605" y="981075"/>
            <a:ext cx="6946695" cy="7471274"/>
            <a:chOff x="0" y="0"/>
            <a:chExt cx="3482081" cy="3745029"/>
          </a:xfrm>
        </p:grpSpPr>
        <p:sp>
          <p:nvSpPr>
            <p:cNvPr id="8" name="Freeform 8"/>
            <p:cNvSpPr/>
            <p:nvPr/>
          </p:nvSpPr>
          <p:spPr bwMode="auto">
            <a:xfrm rot="0" flipH="0" flipV="0">
              <a:off x="54483" y="50038"/>
              <a:ext cx="3372988" cy="3645589"/>
            </a:xfrm>
            <a:custGeom>
              <a:avLst/>
              <a:gdLst/>
              <a:ahLst/>
              <a:cxnLst/>
              <a:rect l="l" t="t" r="r" b="b"/>
              <a:pathLst>
                <a:path w="3372988" h="3645589" fill="norm" stroke="1" extrusionOk="0">
                  <a:moveTo>
                    <a:pt x="3285358" y="3645589"/>
                  </a:moveTo>
                  <a:lnTo>
                    <a:pt x="87757" y="3645589"/>
                  </a:lnTo>
                  <a:cubicBezTo>
                    <a:pt x="39370" y="3645589"/>
                    <a:pt x="0" y="3606346"/>
                    <a:pt x="0" y="3557832"/>
                  </a:cubicBezTo>
                  <a:lnTo>
                    <a:pt x="0" y="87757"/>
                  </a:lnTo>
                  <a:cubicBezTo>
                    <a:pt x="0" y="39370"/>
                    <a:pt x="39243" y="0"/>
                    <a:pt x="87757" y="0"/>
                  </a:cubicBezTo>
                  <a:lnTo>
                    <a:pt x="3285231" y="0"/>
                  </a:lnTo>
                  <a:cubicBezTo>
                    <a:pt x="3333618" y="0"/>
                    <a:pt x="3372988" y="39243"/>
                    <a:pt x="3372988" y="87757"/>
                  </a:cubicBezTo>
                  <a:lnTo>
                    <a:pt x="3372988" y="3557832"/>
                  </a:lnTo>
                  <a:cubicBezTo>
                    <a:pt x="3372988" y="3606219"/>
                    <a:pt x="3333745" y="3645589"/>
                    <a:pt x="3285231" y="3645589"/>
                  </a:cubicBezTo>
                  <a:close/>
                </a:path>
              </a:pathLst>
            </a:custGeom>
            <a:blipFill rotWithShape="1">
              <a:blip r:embed="rId3"/>
              <a:stretch>
                <a:fillRect l="-528" t="0" r="-528" b="0"/>
              </a:stretch>
            </a:blipFill>
          </p:spPr>
        </p:sp>
        <p:sp>
          <p:nvSpPr>
            <p:cNvPr id="9" name="Freeform 9"/>
            <p:cNvSpPr/>
            <p:nvPr/>
          </p:nvSpPr>
          <p:spPr bwMode="auto">
            <a:xfrm rot="0" flipH="0" flipV="0">
              <a:off x="0" y="0"/>
              <a:ext cx="3481954" cy="3744903"/>
            </a:xfrm>
            <a:custGeom>
              <a:avLst/>
              <a:gdLst/>
              <a:ahLst/>
              <a:cxnLst/>
              <a:rect l="l" t="t" r="r" b="b"/>
              <a:pathLst>
                <a:path w="3481954" h="3744903" fill="norm" stroke="1" extrusionOk="0">
                  <a:moveTo>
                    <a:pt x="0" y="91567"/>
                  </a:moveTo>
                  <a:lnTo>
                    <a:pt x="0" y="3653336"/>
                  </a:lnTo>
                  <a:cubicBezTo>
                    <a:pt x="0" y="3703882"/>
                    <a:pt x="41021" y="3744903"/>
                    <a:pt x="91567" y="3744903"/>
                  </a:cubicBezTo>
                  <a:lnTo>
                    <a:pt x="3390387" y="3744903"/>
                  </a:lnTo>
                  <a:cubicBezTo>
                    <a:pt x="3440933" y="3744903"/>
                    <a:pt x="3481954" y="3703882"/>
                    <a:pt x="3481954" y="3653336"/>
                  </a:cubicBezTo>
                  <a:lnTo>
                    <a:pt x="3481954" y="91567"/>
                  </a:lnTo>
                  <a:cubicBezTo>
                    <a:pt x="3481954" y="41021"/>
                    <a:pt x="3440933" y="0"/>
                    <a:pt x="3390387" y="0"/>
                  </a:cubicBezTo>
                  <a:lnTo>
                    <a:pt x="91567" y="0"/>
                  </a:lnTo>
                  <a:cubicBezTo>
                    <a:pt x="41021" y="0"/>
                    <a:pt x="0" y="41021"/>
                    <a:pt x="0" y="91567"/>
                  </a:cubicBezTo>
                  <a:close/>
                  <a:moveTo>
                    <a:pt x="2640198" y="331724"/>
                  </a:moveTo>
                  <a:lnTo>
                    <a:pt x="3299328" y="331724"/>
                  </a:lnTo>
                  <a:cubicBezTo>
                    <a:pt x="3349874" y="331724"/>
                    <a:pt x="3390895" y="372745"/>
                    <a:pt x="3390895" y="423291"/>
                  </a:cubicBezTo>
                  <a:lnTo>
                    <a:pt x="3390895" y="3562277"/>
                  </a:lnTo>
                  <a:cubicBezTo>
                    <a:pt x="3390895" y="3612823"/>
                    <a:pt x="3349874" y="3653844"/>
                    <a:pt x="3299328" y="3653844"/>
                  </a:cubicBezTo>
                  <a:lnTo>
                    <a:pt x="182753" y="3653844"/>
                  </a:lnTo>
                  <a:cubicBezTo>
                    <a:pt x="132207" y="3653844"/>
                    <a:pt x="91186" y="3612823"/>
                    <a:pt x="91186" y="3562277"/>
                  </a:cubicBezTo>
                  <a:lnTo>
                    <a:pt x="91186" y="182753"/>
                  </a:lnTo>
                  <a:cubicBezTo>
                    <a:pt x="91186" y="132207"/>
                    <a:pt x="132207" y="91186"/>
                    <a:pt x="182753" y="91186"/>
                  </a:cubicBezTo>
                  <a:lnTo>
                    <a:pt x="2343145" y="91186"/>
                  </a:lnTo>
                  <a:cubicBezTo>
                    <a:pt x="2369180" y="91186"/>
                    <a:pt x="2394072" y="102235"/>
                    <a:pt x="2411471" y="121666"/>
                  </a:cubicBezTo>
                  <a:lnTo>
                    <a:pt x="2572126" y="301244"/>
                  </a:lnTo>
                  <a:cubicBezTo>
                    <a:pt x="2589525" y="320675"/>
                    <a:pt x="2614290" y="331724"/>
                    <a:pt x="2640452" y="331724"/>
                  </a:cubicBezTo>
                  <a:lnTo>
                    <a:pt x="2640198" y="331724"/>
                  </a:lnTo>
                  <a:close/>
                </a:path>
              </a:pathLst>
            </a:custGeom>
            <a:solidFill>
              <a:srgbClr val="6C7A8A"/>
            </a:solidFill>
          </p:spPr>
        </p:sp>
      </p:gr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bg>
      <p:bgPr shadeToTitle="0">
        <a:solidFill>
          <a:srgbClr val="BCC6CC"/>
        </a:solidFill>
      </p:bgPr>
    </p:bg>
    <p:spTree>
      <p:nvGrpSpPr>
        <p:cNvPr id="1" name=""/>
        <p:cNvGrpSpPr/>
        <p:nvPr/>
      </p:nvGrpSpPr>
      <p:grpSpPr bwMode="auto">
        <a:xfrm>
          <a:off x="0" y="0"/>
          <a:ext cx="0" cy="0"/>
          <a:chOff x="0" y="0"/>
          <a:chExt cx="0" cy="0"/>
        </a:xfrm>
      </p:grpSpPr>
      <p:grpSp>
        <p:nvGrpSpPr>
          <p:cNvPr id="290106377" name="Group 2"/>
          <p:cNvGrpSpPr/>
          <p:nvPr/>
        </p:nvGrpSpPr>
        <p:grpSpPr bwMode="auto">
          <a:xfrm rot="0">
            <a:off x="666750" y="666750"/>
            <a:ext cx="16954500" cy="2686050"/>
            <a:chOff x="0" y="0"/>
            <a:chExt cx="4987154" cy="790100"/>
          </a:xfrm>
        </p:grpSpPr>
        <p:sp>
          <p:nvSpPr>
            <p:cNvPr id="3" name="Freeform 3"/>
            <p:cNvSpPr/>
            <p:nvPr/>
          </p:nvSpPr>
          <p:spPr bwMode="auto">
            <a:xfrm rot="0" flipH="0" flipV="0">
              <a:off x="0" y="0"/>
              <a:ext cx="4987156" cy="790100"/>
            </a:xfrm>
            <a:custGeom>
              <a:avLst/>
              <a:gdLst/>
              <a:ahLst/>
              <a:cxnLst/>
              <a:rect l="l" t="t" r="r" b="b"/>
              <a:pathLst>
                <a:path w="4987156" h="790100" fill="norm" stroke="1" extrusionOk="0">
                  <a:moveTo>
                    <a:pt x="4640197" y="0"/>
                  </a:moveTo>
                  <a:lnTo>
                    <a:pt x="148415" y="0"/>
                  </a:lnTo>
                  <a:cubicBezTo>
                    <a:pt x="66448" y="0"/>
                    <a:pt x="0" y="66448"/>
                    <a:pt x="0" y="148415"/>
                  </a:cubicBezTo>
                  <a:lnTo>
                    <a:pt x="0" y="510707"/>
                  </a:lnTo>
                  <a:cubicBezTo>
                    <a:pt x="0" y="547218"/>
                    <a:pt x="13458" y="582448"/>
                    <a:pt x="37800" y="609659"/>
                  </a:cubicBezTo>
                  <a:lnTo>
                    <a:pt x="154967" y="740636"/>
                  </a:lnTo>
                  <a:cubicBezTo>
                    <a:pt x="183122" y="772111"/>
                    <a:pt x="223353" y="790101"/>
                    <a:pt x="265584" y="790100"/>
                  </a:cubicBezTo>
                  <a:lnTo>
                    <a:pt x="4838740" y="790100"/>
                  </a:lnTo>
                  <a:cubicBezTo>
                    <a:pt x="4878102" y="790100"/>
                    <a:pt x="4915853" y="774464"/>
                    <a:pt x="4943686" y="746630"/>
                  </a:cubicBezTo>
                  <a:cubicBezTo>
                    <a:pt x="4971519" y="718797"/>
                    <a:pt x="4987156" y="681047"/>
                    <a:pt x="4987156" y="641685"/>
                  </a:cubicBezTo>
                  <a:lnTo>
                    <a:pt x="4987156" y="366141"/>
                  </a:lnTo>
                  <a:cubicBezTo>
                    <a:pt x="4987156" y="329143"/>
                    <a:pt x="4973337" y="293478"/>
                    <a:pt x="4948407" y="266140"/>
                  </a:cubicBezTo>
                  <a:lnTo>
                    <a:pt x="4749864" y="48414"/>
                  </a:lnTo>
                  <a:cubicBezTo>
                    <a:pt x="4721742" y="17574"/>
                    <a:pt x="4681934" y="0"/>
                    <a:pt x="4640197" y="0"/>
                  </a:cubicBezTo>
                  <a:close/>
                </a:path>
              </a:pathLst>
            </a:custGeom>
            <a:solidFill>
              <a:srgbClr val="2A4568"/>
            </a:solidFill>
          </p:spPr>
        </p:sp>
      </p:grpSp>
      <p:grpSp>
        <p:nvGrpSpPr>
          <p:cNvPr id="341861711" name="Group 4"/>
          <p:cNvGrpSpPr/>
          <p:nvPr/>
        </p:nvGrpSpPr>
        <p:grpSpPr bwMode="auto">
          <a:xfrm rot="0">
            <a:off x="666750" y="3657600"/>
            <a:ext cx="8324850" cy="5962650"/>
            <a:chOff x="0" y="0"/>
            <a:chExt cx="1289736" cy="923771"/>
          </a:xfrm>
        </p:grpSpPr>
        <p:sp>
          <p:nvSpPr>
            <p:cNvPr id="5" name="Freeform 5"/>
            <p:cNvSpPr/>
            <p:nvPr/>
          </p:nvSpPr>
          <p:spPr bwMode="auto">
            <a:xfrm rot="0" flipH="0" flipV="0">
              <a:off x="0" y="0"/>
              <a:ext cx="1289736" cy="923771"/>
            </a:xfrm>
            <a:custGeom>
              <a:avLst/>
              <a:gdLst/>
              <a:ahLst/>
              <a:cxnLst/>
              <a:rect l="l" t="t" r="r" b="b"/>
              <a:pathLst>
                <a:path w="1289737" h="923771" fill="norm" stroke="1" extrusionOk="0">
                  <a:moveTo>
                    <a:pt x="37199" y="0"/>
                  </a:moveTo>
                  <a:lnTo>
                    <a:pt x="1252538" y="0"/>
                  </a:lnTo>
                  <a:cubicBezTo>
                    <a:pt x="1262404" y="0"/>
                    <a:pt x="1271866" y="3919"/>
                    <a:pt x="1278842" y="10895"/>
                  </a:cubicBezTo>
                  <a:cubicBezTo>
                    <a:pt x="1285818" y="17872"/>
                    <a:pt x="1289737" y="27333"/>
                    <a:pt x="1289737" y="37199"/>
                  </a:cubicBezTo>
                  <a:lnTo>
                    <a:pt x="1289737" y="886571"/>
                  </a:lnTo>
                  <a:cubicBezTo>
                    <a:pt x="1289737" y="896437"/>
                    <a:pt x="1285818" y="905899"/>
                    <a:pt x="1278842" y="912875"/>
                  </a:cubicBezTo>
                  <a:cubicBezTo>
                    <a:pt x="1271866" y="919851"/>
                    <a:pt x="1262404" y="923771"/>
                    <a:pt x="1252538" y="923771"/>
                  </a:cubicBezTo>
                  <a:lnTo>
                    <a:pt x="37199" y="923771"/>
                  </a:lnTo>
                  <a:cubicBezTo>
                    <a:pt x="27333" y="923771"/>
                    <a:pt x="17872" y="919851"/>
                    <a:pt x="10895" y="912875"/>
                  </a:cubicBezTo>
                  <a:cubicBezTo>
                    <a:pt x="3919" y="905899"/>
                    <a:pt x="0" y="896437"/>
                    <a:pt x="0" y="886571"/>
                  </a:cubicBezTo>
                  <a:lnTo>
                    <a:pt x="0" y="37199"/>
                  </a:lnTo>
                  <a:cubicBezTo>
                    <a:pt x="0" y="27333"/>
                    <a:pt x="3919" y="17872"/>
                    <a:pt x="10895" y="10895"/>
                  </a:cubicBezTo>
                  <a:cubicBezTo>
                    <a:pt x="17872" y="3919"/>
                    <a:pt x="27333" y="0"/>
                    <a:pt x="37199" y="0"/>
                  </a:cubicBezTo>
                  <a:close/>
                </a:path>
              </a:pathLst>
            </a:custGeom>
            <a:blipFill rotWithShape="1">
              <a:blip r:embed="rId3"/>
              <a:stretch>
                <a:fillRect l="-174" t="0" r="-174" b="0"/>
              </a:stretch>
            </a:blipFill>
          </p:spPr>
        </p:sp>
      </p:grpSp>
      <p:sp>
        <p:nvSpPr>
          <p:cNvPr id="246960383" name="TextBox 6"/>
          <p:cNvSpPr txBox="1"/>
          <p:nvPr/>
        </p:nvSpPr>
        <p:spPr bwMode="auto">
          <a:xfrm rot="0">
            <a:off x="1320434" y="1570221"/>
            <a:ext cx="13424266" cy="1035051"/>
          </a:xfrm>
          <a:prstGeom prst="rect">
            <a:avLst/>
          </a:prstGeom>
        </p:spPr>
        <p:txBody>
          <a:bodyPr lIns="0" tIns="0" rIns="0" bIns="0" rtlCol="0" anchor="t">
            <a:spAutoFit/>
          </a:bodyPr>
          <a:lstStyle/>
          <a:p>
            <a:pPr marL="0" lvl="0" indent="0" algn="l">
              <a:lnSpc>
                <a:spcPts val="7600"/>
              </a:lnSpc>
              <a:defRPr/>
            </a:pPr>
            <a:r>
              <a:rPr lang="en-US" sz="8000" b="1" spc="-440">
                <a:solidFill>
                  <a:srgbClr val="BCC6CC"/>
                </a:solidFill>
                <a:latin typeface="Work Sans Semi-Bold"/>
                <a:ea typeface="Work Sans Semi-Bold"/>
                <a:cs typeface="Work Sans Semi-Bold"/>
              </a:rPr>
              <a:t>Contact Us</a:t>
            </a:r>
            <a:endParaRPr/>
          </a:p>
        </p:txBody>
      </p:sp>
      <p:grpSp>
        <p:nvGrpSpPr>
          <p:cNvPr id="1808300917" name="Group 7"/>
          <p:cNvGrpSpPr/>
          <p:nvPr/>
        </p:nvGrpSpPr>
        <p:grpSpPr bwMode="auto">
          <a:xfrm rot="0">
            <a:off x="9296400" y="3657600"/>
            <a:ext cx="8324850" cy="5962650"/>
            <a:chOff x="0" y="0"/>
            <a:chExt cx="2192553" cy="1570410"/>
          </a:xfrm>
        </p:grpSpPr>
        <p:sp>
          <p:nvSpPr>
            <p:cNvPr id="8" name="Freeform 8"/>
            <p:cNvSpPr/>
            <p:nvPr/>
          </p:nvSpPr>
          <p:spPr bwMode="auto">
            <a:xfrm rot="0" flipH="0" flipV="0">
              <a:off x="0" y="0"/>
              <a:ext cx="2192553" cy="1570410"/>
            </a:xfrm>
            <a:custGeom>
              <a:avLst/>
              <a:gdLst/>
              <a:ahLst/>
              <a:cxnLst/>
              <a:rect l="l" t="t" r="r" b="b"/>
              <a:pathLst>
                <a:path w="2192553" h="1570410" fill="norm" stroke="1" extrusionOk="0">
                  <a:moveTo>
                    <a:pt x="37199" y="0"/>
                  </a:moveTo>
                  <a:lnTo>
                    <a:pt x="2155354" y="0"/>
                  </a:lnTo>
                  <a:cubicBezTo>
                    <a:pt x="2165220" y="0"/>
                    <a:pt x="2174682" y="3919"/>
                    <a:pt x="2181658" y="10895"/>
                  </a:cubicBezTo>
                  <a:cubicBezTo>
                    <a:pt x="2188634" y="17872"/>
                    <a:pt x="2192553" y="27333"/>
                    <a:pt x="2192553" y="37199"/>
                  </a:cubicBezTo>
                  <a:lnTo>
                    <a:pt x="2192553" y="1533211"/>
                  </a:lnTo>
                  <a:cubicBezTo>
                    <a:pt x="2192553" y="1543077"/>
                    <a:pt x="2188634" y="1552538"/>
                    <a:pt x="2181658" y="1559514"/>
                  </a:cubicBezTo>
                  <a:cubicBezTo>
                    <a:pt x="2174682" y="1566491"/>
                    <a:pt x="2165220" y="1570410"/>
                    <a:pt x="2155354" y="1570410"/>
                  </a:cubicBezTo>
                  <a:lnTo>
                    <a:pt x="37199" y="1570410"/>
                  </a:lnTo>
                  <a:cubicBezTo>
                    <a:pt x="27333" y="1570410"/>
                    <a:pt x="17872" y="1566491"/>
                    <a:pt x="10895" y="1559514"/>
                  </a:cubicBezTo>
                  <a:cubicBezTo>
                    <a:pt x="3919" y="1552538"/>
                    <a:pt x="0" y="1543077"/>
                    <a:pt x="0" y="1533211"/>
                  </a:cubicBezTo>
                  <a:lnTo>
                    <a:pt x="0" y="37199"/>
                  </a:lnTo>
                  <a:cubicBezTo>
                    <a:pt x="0" y="27333"/>
                    <a:pt x="3919" y="17872"/>
                    <a:pt x="10895" y="10895"/>
                  </a:cubicBezTo>
                  <a:cubicBezTo>
                    <a:pt x="17872" y="3919"/>
                    <a:pt x="27333" y="0"/>
                    <a:pt x="37199" y="0"/>
                  </a:cubicBezTo>
                  <a:close/>
                </a:path>
              </a:pathLst>
            </a:custGeom>
            <a:solidFill>
              <a:srgbClr val="D8E2E8"/>
            </a:solidFill>
          </p:spPr>
        </p:sp>
        <p:sp>
          <p:nvSpPr>
            <p:cNvPr id="9" name="TextBox 9"/>
            <p:cNvSpPr txBox="1"/>
            <p:nvPr/>
          </p:nvSpPr>
          <p:spPr bwMode="auto">
            <a:xfrm>
              <a:off x="0" y="-57150"/>
              <a:ext cx="2192553" cy="1627560"/>
            </a:xfrm>
            <a:prstGeom prst="rect">
              <a:avLst/>
            </a:prstGeom>
            <a:grpFill/>
          </p:spPr>
          <p:txBody>
            <a:bodyPr lIns="50800" tIns="50800" rIns="50800" bIns="50800" rtlCol="0" anchor="ctr"/>
            <a:lstStyle/>
            <a:p>
              <a:pPr algn="ctr">
                <a:lnSpc>
                  <a:spcPts val="3359"/>
                </a:lnSpc>
                <a:defRPr/>
              </a:pPr>
              <a:endParaRPr/>
            </a:p>
          </p:txBody>
        </p:sp>
      </p:grpSp>
      <p:grpSp>
        <p:nvGrpSpPr>
          <p:cNvPr id="2066781324" name="Group 10"/>
          <p:cNvGrpSpPr/>
          <p:nvPr/>
        </p:nvGrpSpPr>
        <p:grpSpPr bwMode="auto">
          <a:xfrm rot="0">
            <a:off x="10734674" y="4248150"/>
            <a:ext cx="5448300" cy="855345"/>
            <a:chOff x="0" y="0"/>
            <a:chExt cx="7264400" cy="1140460"/>
          </a:xfrm>
        </p:grpSpPr>
        <p:sp>
          <p:nvSpPr>
            <p:cNvPr id="11" name="TextBox 11"/>
            <p:cNvSpPr txBox="1"/>
            <p:nvPr/>
          </p:nvSpPr>
          <p:spPr bwMode="auto">
            <a:xfrm rot="0">
              <a:off x="0" y="-19050"/>
              <a:ext cx="7264400" cy="628650"/>
            </a:xfrm>
            <a:prstGeom prst="rect">
              <a:avLst/>
            </a:prstGeom>
            <a:grpFill/>
          </p:spPr>
          <p:txBody>
            <a:bodyPr lIns="0" tIns="0" rIns="0" bIns="0" rtlCol="0" anchor="t">
              <a:spAutoFit/>
            </a:bodyPr>
            <a:lstStyle/>
            <a:p>
              <a:pPr marL="0" lvl="0" indent="0" algn="l">
                <a:lnSpc>
                  <a:spcPts val="3600"/>
                </a:lnSpc>
                <a:spcBef>
                  <a:spcPts val="0"/>
                </a:spcBef>
                <a:defRPr/>
              </a:pPr>
              <a:r>
                <a:rPr lang="en-US" sz="3000" b="1" u="none" strike="noStrike" spc="-165">
                  <a:solidFill>
                    <a:srgbClr val="6C7A8A"/>
                  </a:solidFill>
                  <a:latin typeface="Work Sans Semi-Bold"/>
                  <a:ea typeface="Work Sans Semi-Bold"/>
                  <a:cs typeface="Work Sans Semi-Bold"/>
                </a:rPr>
                <a:t>Email</a:t>
              </a:r>
              <a:endParaRPr/>
            </a:p>
          </p:txBody>
        </p:sp>
        <p:sp>
          <p:nvSpPr>
            <p:cNvPr id="12" name="TextBox 12"/>
            <p:cNvSpPr txBox="1"/>
            <p:nvPr/>
          </p:nvSpPr>
          <p:spPr bwMode="auto">
            <a:xfrm rot="0">
              <a:off x="0" y="668655"/>
              <a:ext cx="7264400" cy="471805"/>
            </a:xfrm>
            <a:prstGeom prst="rect">
              <a:avLst/>
            </a:prstGeom>
            <a:grpFill/>
          </p:spPr>
          <p:txBody>
            <a:bodyPr lIns="0" tIns="0" rIns="0" bIns="0" rtlCol="0" anchor="t">
              <a:spAutoFit/>
            </a:bodyPr>
            <a:lstStyle/>
            <a:p>
              <a:pPr marL="0" lvl="0" indent="0" algn="l">
                <a:lnSpc>
                  <a:spcPts val="2940"/>
                </a:lnSpc>
                <a:spcBef>
                  <a:spcPts val="0"/>
                </a:spcBef>
                <a:defRPr/>
              </a:pPr>
              <a:r>
                <a:rPr lang="en-US" sz="2100" u="none" strike="noStrike" spc="-115">
                  <a:solidFill>
                    <a:srgbClr val="2A4568"/>
                  </a:solidFill>
                  <a:latin typeface="Work Sans"/>
                  <a:ea typeface="Work Sans"/>
                  <a:cs typeface="Work Sans"/>
                </a:rPr>
                <a:t>hello@elgotech.fr</a:t>
              </a:r>
              <a:endParaRPr/>
            </a:p>
          </p:txBody>
        </p:sp>
      </p:grpSp>
      <p:grpSp>
        <p:nvGrpSpPr>
          <p:cNvPr id="532968101" name="Group 13"/>
          <p:cNvGrpSpPr/>
          <p:nvPr/>
        </p:nvGrpSpPr>
        <p:grpSpPr bwMode="auto">
          <a:xfrm rot="0">
            <a:off x="10734674" y="6038952"/>
            <a:ext cx="5448300" cy="855345"/>
            <a:chOff x="0" y="0"/>
            <a:chExt cx="7264400" cy="1140460"/>
          </a:xfrm>
        </p:grpSpPr>
        <p:sp>
          <p:nvSpPr>
            <p:cNvPr id="14" name="TextBox 14"/>
            <p:cNvSpPr txBox="1"/>
            <p:nvPr/>
          </p:nvSpPr>
          <p:spPr bwMode="auto">
            <a:xfrm rot="0">
              <a:off x="0" y="-19050"/>
              <a:ext cx="7264400" cy="628650"/>
            </a:xfrm>
            <a:prstGeom prst="rect">
              <a:avLst/>
            </a:prstGeom>
            <a:grpFill/>
          </p:spPr>
          <p:txBody>
            <a:bodyPr lIns="0" tIns="0" rIns="0" bIns="0" rtlCol="0" anchor="t">
              <a:spAutoFit/>
            </a:bodyPr>
            <a:lstStyle/>
            <a:p>
              <a:pPr marL="0" lvl="0" indent="0" algn="l">
                <a:lnSpc>
                  <a:spcPts val="3600"/>
                </a:lnSpc>
                <a:spcBef>
                  <a:spcPts val="0"/>
                </a:spcBef>
                <a:defRPr/>
              </a:pPr>
              <a:r>
                <a:rPr lang="en-US" sz="3000" b="1" u="none" strike="noStrike" spc="-165">
                  <a:solidFill>
                    <a:srgbClr val="6C7A8A"/>
                  </a:solidFill>
                  <a:latin typeface="Work Sans Semi-Bold"/>
                  <a:ea typeface="Work Sans Semi-Bold"/>
                  <a:cs typeface="Work Sans Semi-Bold"/>
                </a:rPr>
                <a:t>Social Media</a:t>
              </a:r>
              <a:endParaRPr/>
            </a:p>
          </p:txBody>
        </p:sp>
        <p:sp>
          <p:nvSpPr>
            <p:cNvPr id="15" name="TextBox 15"/>
            <p:cNvSpPr txBox="1"/>
            <p:nvPr/>
          </p:nvSpPr>
          <p:spPr bwMode="auto">
            <a:xfrm rot="0">
              <a:off x="0" y="668655"/>
              <a:ext cx="7264400" cy="471805"/>
            </a:xfrm>
            <a:prstGeom prst="rect">
              <a:avLst/>
            </a:prstGeom>
            <a:grpFill/>
          </p:spPr>
          <p:txBody>
            <a:bodyPr lIns="0" tIns="0" rIns="0" bIns="0" rtlCol="0" anchor="t">
              <a:spAutoFit/>
            </a:bodyPr>
            <a:lstStyle/>
            <a:p>
              <a:pPr marL="0" lvl="0" indent="0" algn="l">
                <a:lnSpc>
                  <a:spcPts val="2940"/>
                </a:lnSpc>
                <a:spcBef>
                  <a:spcPts val="0"/>
                </a:spcBef>
                <a:defRPr/>
              </a:pPr>
              <a:r>
                <a:rPr lang="en-US" sz="2100" u="none" strike="noStrike" spc="-115">
                  <a:solidFill>
                    <a:srgbClr val="2A4568"/>
                  </a:solidFill>
                  <a:latin typeface="Work Sans"/>
                  <a:ea typeface="Work Sans"/>
                  <a:cs typeface="Work Sans"/>
                </a:rPr>
                <a:t>@</a:t>
              </a:r>
              <a:r>
                <a:rPr lang="en-US" sz="2100" u="none" strike="noStrike" spc="-115">
                  <a:solidFill>
                    <a:srgbClr val="2A4568"/>
                  </a:solidFill>
                  <a:latin typeface="Work Sans"/>
                  <a:ea typeface="Work Sans"/>
                  <a:cs typeface="Work Sans"/>
                </a:rPr>
                <a:t>elg</a:t>
              </a:r>
              <a:r>
                <a:rPr lang="en-US" sz="2100" u="none" strike="noStrike" spc="-115">
                  <a:solidFill>
                    <a:srgbClr val="2A4568"/>
                  </a:solidFill>
                  <a:latin typeface="Work Sans"/>
                  <a:ea typeface="Work Sans"/>
                  <a:cs typeface="Work Sans"/>
                </a:rPr>
                <a:t>o</a:t>
              </a:r>
              <a:r>
                <a:rPr lang="en-US" sz="2100" u="none" strike="noStrike" spc="-115">
                  <a:solidFill>
                    <a:srgbClr val="2A4568"/>
                  </a:solidFill>
                  <a:latin typeface="Work Sans"/>
                  <a:ea typeface="Work Sans"/>
                  <a:cs typeface="Work Sans"/>
                </a:rPr>
                <a:t>te</a:t>
              </a:r>
              <a:r>
                <a:rPr lang="en-US" sz="2100" u="none" strike="noStrike" spc="-115">
                  <a:solidFill>
                    <a:srgbClr val="2A4568"/>
                  </a:solidFill>
                  <a:latin typeface="Work Sans"/>
                  <a:ea typeface="Work Sans"/>
                  <a:cs typeface="Work Sans"/>
                </a:rPr>
                <a:t>ch.fr</a:t>
              </a:r>
              <a:endParaRPr/>
            </a:p>
          </p:txBody>
        </p:sp>
      </p:grpSp>
      <p:grpSp>
        <p:nvGrpSpPr>
          <p:cNvPr id="1612670755" name="Group 16"/>
          <p:cNvGrpSpPr/>
          <p:nvPr/>
        </p:nvGrpSpPr>
        <p:grpSpPr bwMode="auto">
          <a:xfrm rot="0">
            <a:off x="10734674" y="7829550"/>
            <a:ext cx="5448300" cy="838835"/>
            <a:chOff x="0" y="0"/>
            <a:chExt cx="7264400" cy="1118446"/>
          </a:xfrm>
        </p:grpSpPr>
        <p:sp>
          <p:nvSpPr>
            <p:cNvPr id="17" name="TextBox 17"/>
            <p:cNvSpPr txBox="1"/>
            <p:nvPr/>
          </p:nvSpPr>
          <p:spPr bwMode="auto">
            <a:xfrm rot="0">
              <a:off x="0" y="-19050"/>
              <a:ext cx="7264400" cy="628650"/>
            </a:xfrm>
            <a:prstGeom prst="rect">
              <a:avLst/>
            </a:prstGeom>
            <a:grpFill/>
          </p:spPr>
          <p:txBody>
            <a:bodyPr lIns="0" tIns="0" rIns="0" bIns="0" rtlCol="0" anchor="t">
              <a:spAutoFit/>
            </a:bodyPr>
            <a:lstStyle/>
            <a:p>
              <a:pPr marL="0" lvl="0" indent="0" algn="l">
                <a:lnSpc>
                  <a:spcPts val="3600"/>
                </a:lnSpc>
                <a:spcBef>
                  <a:spcPts val="0"/>
                </a:spcBef>
                <a:defRPr/>
              </a:pPr>
              <a:r>
                <a:rPr lang="en-US" sz="3000" b="1" spc="-165">
                  <a:solidFill>
                    <a:srgbClr val="6C7A8A"/>
                  </a:solidFill>
                  <a:latin typeface="Work Sans Semi-Bold"/>
                  <a:ea typeface="Work Sans Semi-Bold"/>
                  <a:cs typeface="Work Sans Semi-Bold"/>
                </a:rPr>
                <a:t>Phone</a:t>
              </a:r>
              <a:endParaRPr/>
            </a:p>
          </p:txBody>
        </p:sp>
        <p:sp>
          <p:nvSpPr>
            <p:cNvPr id="18" name="TextBox 18"/>
            <p:cNvSpPr txBox="1"/>
            <p:nvPr/>
          </p:nvSpPr>
          <p:spPr bwMode="auto">
            <a:xfrm rot="0">
              <a:off x="0" y="659130"/>
              <a:ext cx="7264400" cy="459316"/>
            </a:xfrm>
            <a:prstGeom prst="rect">
              <a:avLst/>
            </a:prstGeom>
            <a:grpFill/>
          </p:spPr>
          <p:txBody>
            <a:bodyPr lIns="0" tIns="0" rIns="0" bIns="0" rtlCol="0" anchor="t">
              <a:spAutoFit/>
            </a:bodyPr>
            <a:lstStyle/>
            <a:p>
              <a:pPr marL="0" lvl="0" indent="0" algn="l">
                <a:lnSpc>
                  <a:spcPts val="2800"/>
                </a:lnSpc>
                <a:defRPr/>
              </a:pPr>
              <a:r>
                <a:rPr lang="en-US" sz="2000" spc="-110">
                  <a:solidFill>
                    <a:srgbClr val="2A4568"/>
                  </a:solidFill>
                  <a:latin typeface="Work Sans"/>
                  <a:ea typeface="Work Sans"/>
                  <a:cs typeface="Work Sans"/>
                </a:rPr>
                <a:t>+33780808080</a:t>
              </a:r>
              <a:endParaRPr/>
            </a:p>
          </p:txBody>
        </p:sp>
      </p:grpSp>
      <p:sp>
        <p:nvSpPr>
          <p:cNvPr id="34022156" name="Freeform 19"/>
          <p:cNvSpPr/>
          <p:nvPr/>
        </p:nvSpPr>
        <p:spPr bwMode="auto">
          <a:xfrm rot="0" flipH="0" flipV="0">
            <a:off x="9969341" y="4248150"/>
            <a:ext cx="460534" cy="460534"/>
          </a:xfrm>
          <a:custGeom>
            <a:avLst/>
            <a:gdLst/>
            <a:ahLst/>
            <a:cxnLst/>
            <a:rect l="l" t="t" r="r" b="b"/>
            <a:pathLst>
              <a:path w="460534" h="460534" fill="norm" stroke="1" extrusionOk="0">
                <a:moveTo>
                  <a:pt x="0" y="0"/>
                </a:moveTo>
                <a:lnTo>
                  <a:pt x="460534" y="0"/>
                </a:lnTo>
                <a:lnTo>
                  <a:pt x="460534" y="460534"/>
                </a:lnTo>
                <a:lnTo>
                  <a:pt x="0" y="460534"/>
                </a:lnTo>
                <a:lnTo>
                  <a:pt x="0" y="0"/>
                </a:lnTo>
                <a:close/>
              </a:path>
            </a:pathLst>
          </a:custGeom>
          <a:blipFill rotWithShape="1">
            <a:blip r:embed="rId4"/>
            <a:stretch>
              <a:fillRect l="0" t="0" r="0" b="0"/>
            </a:stretch>
          </a:blipFill>
        </p:spPr>
      </p:sp>
      <p:sp>
        <p:nvSpPr>
          <p:cNvPr id="390407447" name="Freeform 20"/>
          <p:cNvSpPr/>
          <p:nvPr/>
        </p:nvSpPr>
        <p:spPr bwMode="auto">
          <a:xfrm rot="0" flipH="0" flipV="0">
            <a:off x="9969341" y="6038952"/>
            <a:ext cx="460534" cy="460534"/>
          </a:xfrm>
          <a:custGeom>
            <a:avLst/>
            <a:gdLst/>
            <a:ahLst/>
            <a:cxnLst/>
            <a:rect l="l" t="t" r="r" b="b"/>
            <a:pathLst>
              <a:path w="460534" h="460534" fill="norm" stroke="1" extrusionOk="0">
                <a:moveTo>
                  <a:pt x="0" y="0"/>
                </a:moveTo>
                <a:lnTo>
                  <a:pt x="460534" y="0"/>
                </a:lnTo>
                <a:lnTo>
                  <a:pt x="460534" y="460535"/>
                </a:lnTo>
                <a:lnTo>
                  <a:pt x="0" y="460535"/>
                </a:lnTo>
                <a:lnTo>
                  <a:pt x="0" y="0"/>
                </a:lnTo>
                <a:close/>
              </a:path>
            </a:pathLst>
          </a:custGeom>
          <a:blipFill rotWithShape="1">
            <a:blip r:embed="rId4"/>
            <a:stretch>
              <a:fillRect l="0" t="0" r="0" b="0"/>
            </a:stretch>
          </a:blipFill>
        </p:spPr>
      </p:sp>
      <p:sp>
        <p:nvSpPr>
          <p:cNvPr id="1160416010" name="Freeform 21"/>
          <p:cNvSpPr/>
          <p:nvPr/>
        </p:nvSpPr>
        <p:spPr bwMode="auto">
          <a:xfrm rot="0" flipH="0" flipV="0">
            <a:off x="9969341" y="7829754"/>
            <a:ext cx="460534" cy="460534"/>
          </a:xfrm>
          <a:custGeom>
            <a:avLst/>
            <a:gdLst/>
            <a:ahLst/>
            <a:cxnLst/>
            <a:rect l="l" t="t" r="r" b="b"/>
            <a:pathLst>
              <a:path w="460534" h="460534" fill="norm" stroke="1" extrusionOk="0">
                <a:moveTo>
                  <a:pt x="0" y="0"/>
                </a:moveTo>
                <a:lnTo>
                  <a:pt x="460534" y="0"/>
                </a:lnTo>
                <a:lnTo>
                  <a:pt x="460534" y="460535"/>
                </a:lnTo>
                <a:lnTo>
                  <a:pt x="0" y="460535"/>
                </a:lnTo>
                <a:lnTo>
                  <a:pt x="0" y="0"/>
                </a:lnTo>
                <a:close/>
              </a:path>
            </a:pathLst>
          </a:custGeom>
          <a:blipFill rotWithShape="1">
            <a:blip r:embed="rId4"/>
            <a:stretch>
              <a:fillRect l="0" t="0" r="0" b="0"/>
            </a:stretch>
          </a:blipFill>
        </p:spPr>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bg>
      <p:bgPr shadeToTitle="0">
        <a:solidFill>
          <a:srgbClr val="BCC6CC"/>
        </a:solidFill>
      </p:bgPr>
    </p:bg>
    <p:spTree>
      <p:nvGrpSpPr>
        <p:cNvPr id="1" name=""/>
        <p:cNvGrpSpPr/>
        <p:nvPr/>
      </p:nvGrpSpPr>
      <p:grpSpPr bwMode="auto">
        <a:xfrm>
          <a:off x="0" y="0"/>
          <a:ext cx="0" cy="0"/>
          <a:chOff x="0" y="0"/>
          <a:chExt cx="0" cy="0"/>
        </a:xfrm>
      </p:grpSpPr>
      <p:grpSp>
        <p:nvGrpSpPr>
          <p:cNvPr id="1276730036" name="Group 2"/>
          <p:cNvGrpSpPr/>
          <p:nvPr/>
        </p:nvGrpSpPr>
        <p:grpSpPr bwMode="auto">
          <a:xfrm rot="0">
            <a:off x="666750" y="666750"/>
            <a:ext cx="16954500" cy="8953500"/>
            <a:chOff x="0" y="0"/>
            <a:chExt cx="3299803" cy="1742593"/>
          </a:xfrm>
        </p:grpSpPr>
        <p:sp>
          <p:nvSpPr>
            <p:cNvPr id="3" name="Freeform 3"/>
            <p:cNvSpPr/>
            <p:nvPr/>
          </p:nvSpPr>
          <p:spPr bwMode="auto">
            <a:xfrm rot="0" flipH="0" flipV="0">
              <a:off x="0" y="0"/>
              <a:ext cx="3299803" cy="1742587"/>
            </a:xfrm>
            <a:custGeom>
              <a:avLst/>
              <a:gdLst/>
              <a:ahLst/>
              <a:cxnLst/>
              <a:rect l="l" t="t" r="r" b="b"/>
              <a:pathLst>
                <a:path w="3299803" h="1742587" fill="norm" stroke="1" extrusionOk="0">
                  <a:moveTo>
                    <a:pt x="965120" y="1606277"/>
                  </a:moveTo>
                  <a:cubicBezTo>
                    <a:pt x="983327" y="1585924"/>
                    <a:pt x="1009342" y="1574291"/>
                    <a:pt x="1036650" y="1574291"/>
                  </a:cubicBezTo>
                  <a:lnTo>
                    <a:pt x="3213538" y="1574626"/>
                  </a:lnTo>
                  <a:cubicBezTo>
                    <a:pt x="3236413" y="1574639"/>
                    <a:pt x="3258355" y="1565561"/>
                    <a:pt x="3274534" y="1549390"/>
                  </a:cubicBezTo>
                  <a:cubicBezTo>
                    <a:pt x="3290713" y="1533220"/>
                    <a:pt x="3299803" y="1511283"/>
                    <a:pt x="3299803" y="1488408"/>
                  </a:cubicBezTo>
                  <a:lnTo>
                    <a:pt x="3299803" y="86219"/>
                  </a:lnTo>
                  <a:cubicBezTo>
                    <a:pt x="3299803" y="63352"/>
                    <a:pt x="3290719" y="41422"/>
                    <a:pt x="3274550" y="25253"/>
                  </a:cubicBezTo>
                  <a:cubicBezTo>
                    <a:pt x="3258381" y="9084"/>
                    <a:pt x="3236451" y="0"/>
                    <a:pt x="3213584" y="0"/>
                  </a:cubicBezTo>
                  <a:lnTo>
                    <a:pt x="303022" y="0"/>
                  </a:lnTo>
                  <a:cubicBezTo>
                    <a:pt x="278489" y="-1"/>
                    <a:pt x="255117" y="10450"/>
                    <a:pt x="238760" y="28735"/>
                  </a:cubicBezTo>
                  <a:lnTo>
                    <a:pt x="21960" y="271092"/>
                  </a:lnTo>
                  <a:cubicBezTo>
                    <a:pt x="7818" y="286900"/>
                    <a:pt x="0" y="307366"/>
                    <a:pt x="0" y="328576"/>
                  </a:cubicBezTo>
                  <a:lnTo>
                    <a:pt x="0" y="1656375"/>
                  </a:lnTo>
                  <a:cubicBezTo>
                    <a:pt x="4" y="1703990"/>
                    <a:pt x="38604" y="1742587"/>
                    <a:pt x="86219" y="1742587"/>
                  </a:cubicBezTo>
                  <a:lnTo>
                    <a:pt x="804624" y="1742587"/>
                  </a:lnTo>
                  <a:cubicBezTo>
                    <a:pt x="829157" y="1742588"/>
                    <a:pt x="852529" y="1732137"/>
                    <a:pt x="868886" y="1713853"/>
                  </a:cubicBezTo>
                  <a:lnTo>
                    <a:pt x="965120" y="1606277"/>
                  </a:lnTo>
                  <a:close/>
                </a:path>
              </a:pathLst>
            </a:custGeom>
            <a:solidFill>
              <a:srgbClr val="0F2F50"/>
            </a:solidFill>
            <a:ln cap="rnd">
              <a:noFill/>
              <a:prstDash val="solid"/>
              <a:round/>
            </a:ln>
          </p:spPr>
        </p:sp>
      </p:grpSp>
      <p:grpSp>
        <p:nvGrpSpPr>
          <p:cNvPr id="2098872595" name="Group 4"/>
          <p:cNvGrpSpPr/>
          <p:nvPr/>
        </p:nvGrpSpPr>
        <p:grpSpPr bwMode="auto">
          <a:xfrm rot="0">
            <a:off x="2105025" y="1562100"/>
            <a:ext cx="6886575" cy="3713216"/>
            <a:chOff x="0" y="0"/>
            <a:chExt cx="9182100" cy="4950956"/>
          </a:xfrm>
        </p:grpSpPr>
        <p:sp>
          <p:nvSpPr>
            <p:cNvPr id="5" name="TextBox 5"/>
            <p:cNvSpPr txBox="1"/>
            <p:nvPr/>
          </p:nvSpPr>
          <p:spPr bwMode="auto">
            <a:xfrm rot="0">
              <a:off x="0" y="1588631"/>
              <a:ext cx="7264400" cy="3362324"/>
            </a:xfrm>
            <a:prstGeom prst="rect">
              <a:avLst/>
            </a:prstGeom>
            <a:grpFill/>
          </p:spPr>
          <p:txBody>
            <a:bodyPr lIns="0" tIns="0" rIns="0" bIns="0" rtlCol="0" anchor="t">
              <a:spAutoFit/>
            </a:bodyPr>
            <a:lstStyle/>
            <a:p>
              <a:pPr marL="0" lvl="0" indent="0" algn="l">
                <a:lnSpc>
                  <a:spcPts val="2520"/>
                </a:lnSpc>
                <a:defRPr/>
              </a:pPr>
              <a:r>
                <a:rPr lang="en-US" sz="2100" spc="-115">
                  <a:solidFill>
                    <a:srgbClr val="BCC6CC"/>
                  </a:solidFill>
                  <a:latin typeface="Work Sans"/>
                  <a:ea typeface="Work Sans"/>
                  <a:cs typeface="Work Sans"/>
                </a:rPr>
                <a:t>La demande pour des </a:t>
              </a:r>
              <a:r>
                <a:rPr lang="en-US" sz="2100" b="1" spc="-115">
                  <a:solidFill>
                    <a:srgbClr val="BCC6CC"/>
                  </a:solidFill>
                  <a:latin typeface="Work Sans Bold"/>
                  <a:ea typeface="Work Sans Bold"/>
                  <a:cs typeface="Work Sans Bold"/>
                </a:rPr>
                <a:t>pièces micro-précision</a:t>
              </a:r>
              <a:r>
                <a:rPr lang="en-US" sz="2100" spc="-115">
                  <a:solidFill>
                    <a:srgbClr val="BCC6CC"/>
                  </a:solidFill>
                  <a:latin typeface="Work Sans"/>
                  <a:ea typeface="Work Sans"/>
                  <a:cs typeface="Work Sans"/>
                </a:rPr>
                <a:t> augmente dans divers secteurs, notamment le médical et l'aéronautique. Cette évolution pousse les entreprises à adopter des technologies avancées comme l'usinage hybride, permettant de répondre à des exigences strictes en matière de tolérance et de qualité.</a:t>
              </a:r>
              <a:endParaRPr/>
            </a:p>
          </p:txBody>
        </p:sp>
        <p:sp>
          <p:nvSpPr>
            <p:cNvPr id="6" name="TextBox 6"/>
            <p:cNvSpPr txBox="1"/>
            <p:nvPr/>
          </p:nvSpPr>
          <p:spPr bwMode="auto">
            <a:xfrm rot="0">
              <a:off x="0" y="133350"/>
              <a:ext cx="9182100" cy="1284817"/>
            </a:xfrm>
            <a:prstGeom prst="rect">
              <a:avLst/>
            </a:prstGeom>
            <a:grpFill/>
          </p:spPr>
          <p:txBody>
            <a:bodyPr lIns="0" tIns="0" rIns="0" bIns="0" rtlCol="0" anchor="t">
              <a:spAutoFit/>
            </a:bodyPr>
            <a:lstStyle/>
            <a:p>
              <a:pPr marL="0" lvl="0" indent="0" algn="l">
                <a:lnSpc>
                  <a:spcPts val="6999"/>
                </a:lnSpc>
                <a:defRPr/>
              </a:pPr>
              <a:r>
                <a:rPr lang="en-US" sz="7000" b="1" u="none" strike="noStrike" spc="-383">
                  <a:solidFill>
                    <a:srgbClr val="BCC6CC"/>
                  </a:solidFill>
                  <a:latin typeface="Work Sans Semi-Bold"/>
                  <a:ea typeface="Work Sans Semi-Bold"/>
                  <a:cs typeface="Work Sans Semi-Bold"/>
                </a:rPr>
                <a:t>Contexte</a:t>
              </a:r>
              <a:endParaRPr/>
            </a:p>
          </p:txBody>
        </p:sp>
      </p:grpSp>
      <p:grpSp>
        <p:nvGrpSpPr>
          <p:cNvPr id="896494448" name="Group 7"/>
          <p:cNvGrpSpPr/>
          <p:nvPr/>
        </p:nvGrpSpPr>
        <p:grpSpPr bwMode="auto">
          <a:xfrm rot="0">
            <a:off x="10312605" y="981075"/>
            <a:ext cx="6946695" cy="7471274"/>
            <a:chOff x="0" y="0"/>
            <a:chExt cx="3482081" cy="3745029"/>
          </a:xfrm>
        </p:grpSpPr>
        <p:sp>
          <p:nvSpPr>
            <p:cNvPr id="8" name="Freeform 8"/>
            <p:cNvSpPr/>
            <p:nvPr/>
          </p:nvSpPr>
          <p:spPr bwMode="auto">
            <a:xfrm rot="0" flipH="0" flipV="0">
              <a:off x="54483" y="50038"/>
              <a:ext cx="3372988" cy="3645589"/>
            </a:xfrm>
            <a:custGeom>
              <a:avLst/>
              <a:gdLst/>
              <a:ahLst/>
              <a:cxnLst/>
              <a:rect l="l" t="t" r="r" b="b"/>
              <a:pathLst>
                <a:path w="3372988" h="3645589" fill="norm" stroke="1" extrusionOk="0">
                  <a:moveTo>
                    <a:pt x="3285358" y="3645589"/>
                  </a:moveTo>
                  <a:lnTo>
                    <a:pt x="87757" y="3645589"/>
                  </a:lnTo>
                  <a:cubicBezTo>
                    <a:pt x="39370" y="3645589"/>
                    <a:pt x="0" y="3606346"/>
                    <a:pt x="0" y="3557832"/>
                  </a:cubicBezTo>
                  <a:lnTo>
                    <a:pt x="0" y="87757"/>
                  </a:lnTo>
                  <a:cubicBezTo>
                    <a:pt x="0" y="39370"/>
                    <a:pt x="39243" y="0"/>
                    <a:pt x="87757" y="0"/>
                  </a:cubicBezTo>
                  <a:lnTo>
                    <a:pt x="3285231" y="0"/>
                  </a:lnTo>
                  <a:cubicBezTo>
                    <a:pt x="3333618" y="0"/>
                    <a:pt x="3372988" y="39243"/>
                    <a:pt x="3372988" y="87757"/>
                  </a:cubicBezTo>
                  <a:lnTo>
                    <a:pt x="3372988" y="3557832"/>
                  </a:lnTo>
                  <a:cubicBezTo>
                    <a:pt x="3372988" y="3606219"/>
                    <a:pt x="3333745" y="3645589"/>
                    <a:pt x="3285231" y="3645589"/>
                  </a:cubicBezTo>
                  <a:close/>
                </a:path>
              </a:pathLst>
            </a:custGeom>
            <a:blipFill rotWithShape="1">
              <a:blip r:embed="rId3"/>
              <a:stretch>
                <a:fillRect l="-528" t="0" r="-528" b="0"/>
              </a:stretch>
            </a:blipFill>
          </p:spPr>
        </p:sp>
        <p:sp>
          <p:nvSpPr>
            <p:cNvPr id="9" name="Freeform 9"/>
            <p:cNvSpPr/>
            <p:nvPr/>
          </p:nvSpPr>
          <p:spPr bwMode="auto">
            <a:xfrm rot="0" flipH="0" flipV="0">
              <a:off x="0" y="0"/>
              <a:ext cx="3481954" cy="3744903"/>
            </a:xfrm>
            <a:custGeom>
              <a:avLst/>
              <a:gdLst/>
              <a:ahLst/>
              <a:cxnLst/>
              <a:rect l="l" t="t" r="r" b="b"/>
              <a:pathLst>
                <a:path w="3481954" h="3744903" fill="norm" stroke="1" extrusionOk="0">
                  <a:moveTo>
                    <a:pt x="0" y="91567"/>
                  </a:moveTo>
                  <a:lnTo>
                    <a:pt x="0" y="3653336"/>
                  </a:lnTo>
                  <a:cubicBezTo>
                    <a:pt x="0" y="3703882"/>
                    <a:pt x="41021" y="3744903"/>
                    <a:pt x="91567" y="3744903"/>
                  </a:cubicBezTo>
                  <a:lnTo>
                    <a:pt x="3390387" y="3744903"/>
                  </a:lnTo>
                  <a:cubicBezTo>
                    <a:pt x="3440933" y="3744903"/>
                    <a:pt x="3481954" y="3703882"/>
                    <a:pt x="3481954" y="3653336"/>
                  </a:cubicBezTo>
                  <a:lnTo>
                    <a:pt x="3481954" y="91567"/>
                  </a:lnTo>
                  <a:cubicBezTo>
                    <a:pt x="3481954" y="41021"/>
                    <a:pt x="3440933" y="0"/>
                    <a:pt x="3390387" y="0"/>
                  </a:cubicBezTo>
                  <a:lnTo>
                    <a:pt x="91567" y="0"/>
                  </a:lnTo>
                  <a:cubicBezTo>
                    <a:pt x="41021" y="0"/>
                    <a:pt x="0" y="41021"/>
                    <a:pt x="0" y="91567"/>
                  </a:cubicBezTo>
                  <a:close/>
                  <a:moveTo>
                    <a:pt x="2640198" y="331724"/>
                  </a:moveTo>
                  <a:lnTo>
                    <a:pt x="3299328" y="331724"/>
                  </a:lnTo>
                  <a:cubicBezTo>
                    <a:pt x="3349874" y="331724"/>
                    <a:pt x="3390895" y="372745"/>
                    <a:pt x="3390895" y="423291"/>
                  </a:cubicBezTo>
                  <a:lnTo>
                    <a:pt x="3390895" y="3562277"/>
                  </a:lnTo>
                  <a:cubicBezTo>
                    <a:pt x="3390895" y="3612823"/>
                    <a:pt x="3349874" y="3653844"/>
                    <a:pt x="3299328" y="3653844"/>
                  </a:cubicBezTo>
                  <a:lnTo>
                    <a:pt x="182753" y="3653844"/>
                  </a:lnTo>
                  <a:cubicBezTo>
                    <a:pt x="132207" y="3653844"/>
                    <a:pt x="91186" y="3612823"/>
                    <a:pt x="91186" y="3562277"/>
                  </a:cubicBezTo>
                  <a:lnTo>
                    <a:pt x="91186" y="182753"/>
                  </a:lnTo>
                  <a:cubicBezTo>
                    <a:pt x="91186" y="132207"/>
                    <a:pt x="132207" y="91186"/>
                    <a:pt x="182753" y="91186"/>
                  </a:cubicBezTo>
                  <a:lnTo>
                    <a:pt x="2343145" y="91186"/>
                  </a:lnTo>
                  <a:cubicBezTo>
                    <a:pt x="2369180" y="91186"/>
                    <a:pt x="2394072" y="102235"/>
                    <a:pt x="2411471" y="121666"/>
                  </a:cubicBezTo>
                  <a:lnTo>
                    <a:pt x="2572126" y="301244"/>
                  </a:lnTo>
                  <a:cubicBezTo>
                    <a:pt x="2589525" y="320675"/>
                    <a:pt x="2614290" y="331724"/>
                    <a:pt x="2640452" y="331724"/>
                  </a:cubicBezTo>
                  <a:lnTo>
                    <a:pt x="2640198" y="331724"/>
                  </a:lnTo>
                  <a:close/>
                </a:path>
              </a:pathLst>
            </a:custGeom>
            <a:solidFill>
              <a:srgbClr val="BCC6CC"/>
            </a:solidFill>
          </p:spPr>
        </p:sp>
      </p:gr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bg>
      <p:bgPr shadeToTitle="0">
        <a:solidFill>
          <a:srgbClr val="2A4568"/>
        </a:solidFill>
      </p:bgPr>
    </p:bg>
    <p:spTree>
      <p:nvGrpSpPr>
        <p:cNvPr id="1" name=""/>
        <p:cNvGrpSpPr/>
        <p:nvPr/>
      </p:nvGrpSpPr>
      <p:grpSpPr bwMode="auto">
        <a:xfrm>
          <a:off x="0" y="0"/>
          <a:ext cx="0" cy="0"/>
          <a:chOff x="0" y="0"/>
          <a:chExt cx="0" cy="0"/>
        </a:xfrm>
      </p:grpSpPr>
      <p:grpSp>
        <p:nvGrpSpPr>
          <p:cNvPr id="1757252325" name="Group 2"/>
          <p:cNvGrpSpPr/>
          <p:nvPr/>
        </p:nvGrpSpPr>
        <p:grpSpPr bwMode="auto">
          <a:xfrm rot="0">
            <a:off x="666750" y="666750"/>
            <a:ext cx="8324850" cy="8953500"/>
            <a:chOff x="0" y="0"/>
            <a:chExt cx="2448748" cy="2633665"/>
          </a:xfrm>
        </p:grpSpPr>
        <p:sp>
          <p:nvSpPr>
            <p:cNvPr id="3" name="Freeform 3"/>
            <p:cNvSpPr/>
            <p:nvPr/>
          </p:nvSpPr>
          <p:spPr bwMode="auto">
            <a:xfrm rot="0" flipH="0" flipV="0">
              <a:off x="0" y="0"/>
              <a:ext cx="2448751" cy="2633665"/>
            </a:xfrm>
            <a:custGeom>
              <a:avLst/>
              <a:gdLst/>
              <a:ahLst/>
              <a:cxnLst/>
              <a:rect l="l" t="t" r="r" b="b"/>
              <a:pathLst>
                <a:path w="2448751" h="2633665" fill="norm" stroke="1" extrusionOk="0">
                  <a:moveTo>
                    <a:pt x="2101792" y="0"/>
                  </a:moveTo>
                  <a:lnTo>
                    <a:pt x="148415" y="0"/>
                  </a:lnTo>
                  <a:cubicBezTo>
                    <a:pt x="66448" y="0"/>
                    <a:pt x="0" y="66448"/>
                    <a:pt x="0" y="148415"/>
                  </a:cubicBezTo>
                  <a:lnTo>
                    <a:pt x="0" y="2354273"/>
                  </a:lnTo>
                  <a:cubicBezTo>
                    <a:pt x="0" y="2390784"/>
                    <a:pt x="13458" y="2426013"/>
                    <a:pt x="37800" y="2453225"/>
                  </a:cubicBezTo>
                  <a:lnTo>
                    <a:pt x="154967" y="2584201"/>
                  </a:lnTo>
                  <a:cubicBezTo>
                    <a:pt x="183122" y="2615677"/>
                    <a:pt x="223353" y="2633666"/>
                    <a:pt x="265584" y="2633665"/>
                  </a:cubicBezTo>
                  <a:lnTo>
                    <a:pt x="2300335" y="2633665"/>
                  </a:lnTo>
                  <a:cubicBezTo>
                    <a:pt x="2339697" y="2633666"/>
                    <a:pt x="2377447" y="2618029"/>
                    <a:pt x="2405281" y="2590196"/>
                  </a:cubicBezTo>
                  <a:cubicBezTo>
                    <a:pt x="2433114" y="2562363"/>
                    <a:pt x="2448751" y="2524613"/>
                    <a:pt x="2448751" y="2485251"/>
                  </a:cubicBezTo>
                  <a:lnTo>
                    <a:pt x="2448751" y="366141"/>
                  </a:lnTo>
                  <a:cubicBezTo>
                    <a:pt x="2448751" y="329143"/>
                    <a:pt x="2434932" y="293478"/>
                    <a:pt x="2410002" y="266140"/>
                  </a:cubicBezTo>
                  <a:lnTo>
                    <a:pt x="2211459" y="48414"/>
                  </a:lnTo>
                  <a:cubicBezTo>
                    <a:pt x="2183337" y="17574"/>
                    <a:pt x="2143529" y="0"/>
                    <a:pt x="2101792" y="0"/>
                  </a:cubicBezTo>
                  <a:close/>
                </a:path>
              </a:pathLst>
            </a:custGeom>
            <a:solidFill>
              <a:srgbClr val="D8E2E8"/>
            </a:solidFill>
          </p:spPr>
        </p:sp>
      </p:grpSp>
      <p:grpSp>
        <p:nvGrpSpPr>
          <p:cNvPr id="1753866972" name="Group 4"/>
          <p:cNvGrpSpPr/>
          <p:nvPr/>
        </p:nvGrpSpPr>
        <p:grpSpPr bwMode="auto">
          <a:xfrm rot="0">
            <a:off x="9296400" y="666750"/>
            <a:ext cx="8324850" cy="8953500"/>
            <a:chOff x="0" y="0"/>
            <a:chExt cx="2192553" cy="2358123"/>
          </a:xfrm>
        </p:grpSpPr>
        <p:sp>
          <p:nvSpPr>
            <p:cNvPr id="5" name="Freeform 5"/>
            <p:cNvSpPr/>
            <p:nvPr/>
          </p:nvSpPr>
          <p:spPr bwMode="auto">
            <a:xfrm rot="0" flipH="0" flipV="0">
              <a:off x="0" y="0"/>
              <a:ext cx="2192553" cy="2358124"/>
            </a:xfrm>
            <a:custGeom>
              <a:avLst/>
              <a:gdLst/>
              <a:ahLst/>
              <a:cxnLst/>
              <a:rect l="l" t="t" r="r" b="b"/>
              <a:pathLst>
                <a:path w="2192553" h="2358124" fill="norm" stroke="1" extrusionOk="0">
                  <a:moveTo>
                    <a:pt x="51149" y="0"/>
                  </a:moveTo>
                  <a:lnTo>
                    <a:pt x="2141404" y="0"/>
                  </a:lnTo>
                  <a:cubicBezTo>
                    <a:pt x="2154970" y="0"/>
                    <a:pt x="2167980" y="5389"/>
                    <a:pt x="2177572" y="14981"/>
                  </a:cubicBezTo>
                  <a:cubicBezTo>
                    <a:pt x="2187164" y="24573"/>
                    <a:pt x="2192553" y="37583"/>
                    <a:pt x="2192553" y="51149"/>
                  </a:cubicBezTo>
                  <a:lnTo>
                    <a:pt x="2192553" y="2306975"/>
                  </a:lnTo>
                  <a:cubicBezTo>
                    <a:pt x="2192553" y="2320540"/>
                    <a:pt x="2187164" y="2333550"/>
                    <a:pt x="2177572" y="2343142"/>
                  </a:cubicBezTo>
                  <a:cubicBezTo>
                    <a:pt x="2167980" y="2352735"/>
                    <a:pt x="2154970" y="2358124"/>
                    <a:pt x="2141404" y="2358124"/>
                  </a:cubicBezTo>
                  <a:lnTo>
                    <a:pt x="51149" y="2358124"/>
                  </a:lnTo>
                  <a:cubicBezTo>
                    <a:pt x="37583" y="2358124"/>
                    <a:pt x="24573" y="2352735"/>
                    <a:pt x="14981" y="2343142"/>
                  </a:cubicBezTo>
                  <a:cubicBezTo>
                    <a:pt x="5389" y="2333550"/>
                    <a:pt x="0" y="2320540"/>
                    <a:pt x="0" y="2306975"/>
                  </a:cubicBezTo>
                  <a:lnTo>
                    <a:pt x="0" y="51149"/>
                  </a:lnTo>
                  <a:cubicBezTo>
                    <a:pt x="0" y="37583"/>
                    <a:pt x="5389" y="24573"/>
                    <a:pt x="14981" y="14981"/>
                  </a:cubicBezTo>
                  <a:cubicBezTo>
                    <a:pt x="24573" y="5389"/>
                    <a:pt x="37583" y="0"/>
                    <a:pt x="51149" y="0"/>
                  </a:cubicBezTo>
                  <a:close/>
                </a:path>
              </a:pathLst>
            </a:custGeom>
            <a:solidFill>
              <a:srgbClr val="BCC6CC"/>
            </a:solidFill>
          </p:spPr>
        </p:sp>
        <p:sp>
          <p:nvSpPr>
            <p:cNvPr id="6" name="TextBox 6"/>
            <p:cNvSpPr txBox="1"/>
            <p:nvPr/>
          </p:nvSpPr>
          <p:spPr bwMode="auto">
            <a:xfrm>
              <a:off x="0" y="-57150"/>
              <a:ext cx="2192553" cy="2415273"/>
            </a:xfrm>
            <a:prstGeom prst="rect">
              <a:avLst/>
            </a:prstGeom>
            <a:grpFill/>
          </p:spPr>
          <p:txBody>
            <a:bodyPr lIns="50800" tIns="50800" rIns="50800" bIns="50800" rtlCol="0" anchor="ctr"/>
            <a:lstStyle/>
            <a:p>
              <a:pPr algn="ctr">
                <a:lnSpc>
                  <a:spcPts val="3359"/>
                </a:lnSpc>
                <a:defRPr/>
              </a:pPr>
              <a:endParaRPr/>
            </a:p>
          </p:txBody>
        </p:sp>
      </p:grpSp>
      <p:grpSp>
        <p:nvGrpSpPr>
          <p:cNvPr id="1824109017" name="Group 7"/>
          <p:cNvGrpSpPr/>
          <p:nvPr/>
        </p:nvGrpSpPr>
        <p:grpSpPr bwMode="auto">
          <a:xfrm rot="0">
            <a:off x="9881936" y="1190507"/>
            <a:ext cx="7153778" cy="7905985"/>
            <a:chOff x="0" y="0"/>
            <a:chExt cx="1935901" cy="2139458"/>
          </a:xfrm>
        </p:grpSpPr>
        <p:sp>
          <p:nvSpPr>
            <p:cNvPr id="8" name="Freeform 8"/>
            <p:cNvSpPr/>
            <p:nvPr/>
          </p:nvSpPr>
          <p:spPr bwMode="auto">
            <a:xfrm rot="0" flipH="0" flipV="0">
              <a:off x="0" y="0"/>
              <a:ext cx="1935903" cy="2139471"/>
            </a:xfrm>
            <a:custGeom>
              <a:avLst/>
              <a:gdLst/>
              <a:ahLst/>
              <a:cxnLst/>
              <a:rect l="l" t="t" r="r" b="b"/>
              <a:pathLst>
                <a:path w="1935903" h="2139471" fill="norm" stroke="1" extrusionOk="0">
                  <a:moveTo>
                    <a:pt x="1448460" y="0"/>
                  </a:moveTo>
                  <a:lnTo>
                    <a:pt x="177673" y="0"/>
                  </a:lnTo>
                  <a:cubicBezTo>
                    <a:pt x="79547" y="0"/>
                    <a:pt x="0" y="79547"/>
                    <a:pt x="0" y="177673"/>
                  </a:cubicBezTo>
                  <a:lnTo>
                    <a:pt x="0" y="1961798"/>
                  </a:lnTo>
                  <a:cubicBezTo>
                    <a:pt x="0" y="2059924"/>
                    <a:pt x="79547" y="2139471"/>
                    <a:pt x="177673" y="2139471"/>
                  </a:cubicBezTo>
                  <a:lnTo>
                    <a:pt x="1758230" y="2139471"/>
                  </a:lnTo>
                  <a:cubicBezTo>
                    <a:pt x="1856356" y="2139471"/>
                    <a:pt x="1935903" y="2059924"/>
                    <a:pt x="1935903" y="1961798"/>
                  </a:cubicBezTo>
                  <a:lnTo>
                    <a:pt x="1935903" y="523958"/>
                  </a:lnTo>
                  <a:cubicBezTo>
                    <a:pt x="1935903" y="480251"/>
                    <a:pt x="1919793" y="438079"/>
                    <a:pt x="1890654" y="405503"/>
                  </a:cubicBezTo>
                  <a:lnTo>
                    <a:pt x="1580877" y="59214"/>
                  </a:lnTo>
                  <a:cubicBezTo>
                    <a:pt x="1547173" y="21536"/>
                    <a:pt x="1499013" y="0"/>
                    <a:pt x="1448460" y="0"/>
                  </a:cubicBezTo>
                  <a:close/>
                </a:path>
              </a:pathLst>
            </a:custGeom>
            <a:blipFill rotWithShape="1">
              <a:blip r:embed="rId3"/>
              <a:stretch>
                <a:fillRect l="-353" t="0" r="-352" b="0"/>
              </a:stretch>
            </a:blipFill>
          </p:spPr>
        </p:sp>
      </p:grpSp>
      <p:grpSp>
        <p:nvGrpSpPr>
          <p:cNvPr id="556550225" name="Group 9"/>
          <p:cNvGrpSpPr/>
          <p:nvPr/>
        </p:nvGrpSpPr>
        <p:grpSpPr bwMode="auto">
          <a:xfrm rot="0">
            <a:off x="2105025" y="1562100"/>
            <a:ext cx="5448300" cy="5269338"/>
            <a:chOff x="0" y="0"/>
            <a:chExt cx="7264400" cy="7025784"/>
          </a:xfrm>
        </p:grpSpPr>
        <p:sp>
          <p:nvSpPr>
            <p:cNvPr id="10" name="TextBox 10"/>
            <p:cNvSpPr txBox="1"/>
            <p:nvPr/>
          </p:nvSpPr>
          <p:spPr bwMode="auto">
            <a:xfrm rot="0">
              <a:off x="50128" y="4746769"/>
              <a:ext cx="7214270" cy="2279015"/>
            </a:xfrm>
            <a:prstGeom prst="rect">
              <a:avLst/>
            </a:prstGeom>
            <a:grpFill/>
          </p:spPr>
          <p:txBody>
            <a:bodyPr lIns="0" tIns="0" rIns="0" bIns="0" rtlCol="0" anchor="t">
              <a:spAutoFit/>
            </a:bodyPr>
            <a:lstStyle/>
            <a:p>
              <a:pPr marL="0" lvl="0" indent="0" algn="l">
                <a:lnSpc>
                  <a:spcPts val="2730"/>
                </a:lnSpc>
                <a:defRPr/>
              </a:pPr>
              <a:r>
                <a:rPr lang="en-US" sz="2100" spc="-115">
                  <a:solidFill>
                    <a:srgbClr val="2A4568"/>
                  </a:solidFill>
                  <a:latin typeface="Work Sans"/>
                  <a:ea typeface="Work Sans"/>
                  <a:cs typeface="Work Sans"/>
                </a:rPr>
                <a:t>Traditional machining faces significant challenges, including </a:t>
              </a:r>
              <a:r>
                <a:rPr lang="en-US" sz="2100" b="1" spc="-115">
                  <a:solidFill>
                    <a:srgbClr val="2A4568"/>
                  </a:solidFill>
                  <a:latin typeface="Work Sans Bold"/>
                  <a:ea typeface="Work Sans Bold"/>
                  <a:cs typeface="Work Sans Bold"/>
                </a:rPr>
                <a:t>limited material</a:t>
              </a:r>
              <a:r>
                <a:rPr lang="en-US" sz="2100" spc="-115">
                  <a:solidFill>
                    <a:srgbClr val="2A4568"/>
                  </a:solidFill>
                  <a:latin typeface="Work Sans"/>
                  <a:ea typeface="Work Sans"/>
                  <a:cs typeface="Work Sans"/>
                </a:rPr>
                <a:t> options, accelerated tool wear, and excessive waste production, which hinder efficiency and profitability in precision engineering.</a:t>
              </a:r>
              <a:endParaRPr/>
            </a:p>
          </p:txBody>
        </p:sp>
        <p:sp>
          <p:nvSpPr>
            <p:cNvPr id="11" name="TextBox 11"/>
            <p:cNvSpPr txBox="1"/>
            <p:nvPr/>
          </p:nvSpPr>
          <p:spPr bwMode="auto">
            <a:xfrm rot="0">
              <a:off x="0" y="133350"/>
              <a:ext cx="7264400" cy="2465917"/>
            </a:xfrm>
            <a:prstGeom prst="rect">
              <a:avLst/>
            </a:prstGeom>
            <a:grpFill/>
          </p:spPr>
          <p:txBody>
            <a:bodyPr lIns="0" tIns="0" rIns="0" bIns="0" rtlCol="0" anchor="t">
              <a:spAutoFit/>
            </a:bodyPr>
            <a:lstStyle/>
            <a:p>
              <a:pPr marL="0" lvl="0" indent="0" algn="l">
                <a:lnSpc>
                  <a:spcPts val="6999"/>
                </a:lnSpc>
                <a:defRPr/>
              </a:pPr>
              <a:r>
                <a:rPr lang="en-US" sz="7000" b="1" u="none" strike="noStrike" spc="-383">
                  <a:solidFill>
                    <a:srgbClr val="2A4568"/>
                  </a:solidFill>
                  <a:latin typeface="Work Sans Semi-Bold"/>
                  <a:ea typeface="Work Sans Semi-Bold"/>
                  <a:cs typeface="Work Sans Semi-Bold"/>
                </a:rPr>
                <a:t>Challenges of Machining</a:t>
              </a:r>
              <a:endParaRPr/>
            </a:p>
          </p:txBody>
        </p:sp>
        <p:sp>
          <p:nvSpPr>
            <p:cNvPr id="12" name="TextBox 12"/>
            <p:cNvSpPr txBox="1"/>
            <p:nvPr/>
          </p:nvSpPr>
          <p:spPr bwMode="auto">
            <a:xfrm rot="0">
              <a:off x="0" y="2919027"/>
              <a:ext cx="7264400" cy="1238250"/>
            </a:xfrm>
            <a:prstGeom prst="rect">
              <a:avLst/>
            </a:prstGeom>
            <a:grpFill/>
          </p:spPr>
          <p:txBody>
            <a:bodyPr lIns="0" tIns="0" rIns="0" bIns="0" rtlCol="0" anchor="t">
              <a:spAutoFit/>
            </a:bodyPr>
            <a:lstStyle/>
            <a:p>
              <a:pPr marL="0" lvl="0" indent="0" algn="l">
                <a:lnSpc>
                  <a:spcPts val="3600"/>
                </a:lnSpc>
                <a:spcBef>
                  <a:spcPts val="0"/>
                </a:spcBef>
                <a:defRPr/>
              </a:pPr>
              <a:r>
                <a:rPr lang="en-US" sz="3000" u="none" strike="noStrike" spc="-165">
                  <a:solidFill>
                    <a:srgbClr val="6C7A8A"/>
                  </a:solidFill>
                  <a:latin typeface="Work Sans"/>
                  <a:ea typeface="Work Sans"/>
                  <a:cs typeface="Work Sans"/>
                </a:rPr>
                <a:t>Limitations of Conventional Techniques</a:t>
              </a:r>
              <a:endParaRPr/>
            </a:p>
          </p:txBody>
        </p:sp>
      </p:gr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bg>
      <p:bgPr shadeToTitle="0">
        <a:solidFill>
          <a:srgbClr val="BCC6CC"/>
        </a:solidFill>
      </p:bgPr>
    </p:bg>
    <p:spTree>
      <p:nvGrpSpPr>
        <p:cNvPr id="1" name=""/>
        <p:cNvGrpSpPr/>
        <p:nvPr/>
      </p:nvGrpSpPr>
      <p:grpSpPr bwMode="auto">
        <a:xfrm>
          <a:off x="0" y="0"/>
          <a:ext cx="0" cy="0"/>
          <a:chOff x="0" y="0"/>
          <a:chExt cx="0" cy="0"/>
        </a:xfrm>
      </p:grpSpPr>
      <p:grpSp>
        <p:nvGrpSpPr>
          <p:cNvPr id="1617761460" name="Group 2"/>
          <p:cNvGrpSpPr/>
          <p:nvPr/>
        </p:nvGrpSpPr>
        <p:grpSpPr bwMode="auto">
          <a:xfrm rot="0">
            <a:off x="666750" y="666750"/>
            <a:ext cx="16954500" cy="2686050"/>
            <a:chOff x="0" y="0"/>
            <a:chExt cx="4987154" cy="790100"/>
          </a:xfrm>
        </p:grpSpPr>
        <p:sp>
          <p:nvSpPr>
            <p:cNvPr id="3" name="Freeform 3"/>
            <p:cNvSpPr/>
            <p:nvPr/>
          </p:nvSpPr>
          <p:spPr bwMode="auto">
            <a:xfrm rot="0" flipH="0" flipV="0">
              <a:off x="0" y="0"/>
              <a:ext cx="4987156" cy="790100"/>
            </a:xfrm>
            <a:custGeom>
              <a:avLst/>
              <a:gdLst/>
              <a:ahLst/>
              <a:cxnLst/>
              <a:rect l="l" t="t" r="r" b="b"/>
              <a:pathLst>
                <a:path w="4987156" h="790100" fill="norm" stroke="1" extrusionOk="0">
                  <a:moveTo>
                    <a:pt x="4640197" y="0"/>
                  </a:moveTo>
                  <a:lnTo>
                    <a:pt x="148415" y="0"/>
                  </a:lnTo>
                  <a:cubicBezTo>
                    <a:pt x="66448" y="0"/>
                    <a:pt x="0" y="66448"/>
                    <a:pt x="0" y="148415"/>
                  </a:cubicBezTo>
                  <a:lnTo>
                    <a:pt x="0" y="510707"/>
                  </a:lnTo>
                  <a:cubicBezTo>
                    <a:pt x="0" y="547218"/>
                    <a:pt x="13458" y="582448"/>
                    <a:pt x="37800" y="609659"/>
                  </a:cubicBezTo>
                  <a:lnTo>
                    <a:pt x="154967" y="740636"/>
                  </a:lnTo>
                  <a:cubicBezTo>
                    <a:pt x="183122" y="772111"/>
                    <a:pt x="223353" y="790101"/>
                    <a:pt x="265584" y="790100"/>
                  </a:cubicBezTo>
                  <a:lnTo>
                    <a:pt x="4838740" y="790100"/>
                  </a:lnTo>
                  <a:cubicBezTo>
                    <a:pt x="4878102" y="790100"/>
                    <a:pt x="4915853" y="774464"/>
                    <a:pt x="4943686" y="746630"/>
                  </a:cubicBezTo>
                  <a:cubicBezTo>
                    <a:pt x="4971519" y="718797"/>
                    <a:pt x="4987156" y="681047"/>
                    <a:pt x="4987156" y="641685"/>
                  </a:cubicBezTo>
                  <a:lnTo>
                    <a:pt x="4987156" y="366141"/>
                  </a:lnTo>
                  <a:cubicBezTo>
                    <a:pt x="4987156" y="329143"/>
                    <a:pt x="4973337" y="293478"/>
                    <a:pt x="4948407" y="266140"/>
                  </a:cubicBezTo>
                  <a:lnTo>
                    <a:pt x="4749864" y="48414"/>
                  </a:lnTo>
                  <a:cubicBezTo>
                    <a:pt x="4721742" y="17574"/>
                    <a:pt x="4681934" y="0"/>
                    <a:pt x="4640197" y="0"/>
                  </a:cubicBezTo>
                  <a:close/>
                </a:path>
              </a:pathLst>
            </a:custGeom>
            <a:solidFill>
              <a:srgbClr val="2A4568"/>
            </a:solidFill>
          </p:spPr>
        </p:sp>
      </p:grpSp>
      <p:sp>
        <p:nvSpPr>
          <p:cNvPr id="1729878281" name="TextBox 4"/>
          <p:cNvSpPr txBox="1"/>
          <p:nvPr/>
        </p:nvSpPr>
        <p:spPr bwMode="auto">
          <a:xfrm rot="0">
            <a:off x="2105025" y="1641475"/>
            <a:ext cx="14077950" cy="898525"/>
          </a:xfrm>
          <a:prstGeom prst="rect">
            <a:avLst/>
          </a:prstGeom>
        </p:spPr>
        <p:txBody>
          <a:bodyPr lIns="0" tIns="0" rIns="0" bIns="0" rtlCol="0" anchor="t">
            <a:spAutoFit/>
          </a:bodyPr>
          <a:lstStyle/>
          <a:p>
            <a:pPr marL="0" lvl="0" indent="0" algn="l">
              <a:lnSpc>
                <a:spcPts val="6649"/>
              </a:lnSpc>
              <a:defRPr/>
            </a:pPr>
            <a:r>
              <a:rPr lang="en-US" sz="7000" b="1" spc="-383">
                <a:solidFill>
                  <a:srgbClr val="BCC6CC"/>
                </a:solidFill>
                <a:latin typeface="Work Sans Semi-Bold"/>
                <a:ea typeface="Work Sans Semi-Bold"/>
                <a:cs typeface="Work Sans Semi-Bold"/>
              </a:rPr>
              <a:t>Timeline of Development</a:t>
            </a:r>
            <a:endParaRPr/>
          </a:p>
        </p:txBody>
      </p:sp>
      <p:grpSp>
        <p:nvGrpSpPr>
          <p:cNvPr id="2050902324" name="Group 5"/>
          <p:cNvGrpSpPr/>
          <p:nvPr/>
        </p:nvGrpSpPr>
        <p:grpSpPr bwMode="auto">
          <a:xfrm rot="0">
            <a:off x="666750" y="3657600"/>
            <a:ext cx="16954500" cy="5962650"/>
            <a:chOff x="0" y="0"/>
            <a:chExt cx="4465383" cy="1570410"/>
          </a:xfrm>
        </p:grpSpPr>
        <p:sp>
          <p:nvSpPr>
            <p:cNvPr id="6" name="Freeform 6"/>
            <p:cNvSpPr/>
            <p:nvPr/>
          </p:nvSpPr>
          <p:spPr bwMode="auto">
            <a:xfrm rot="0" flipH="0" flipV="0">
              <a:off x="0" y="0"/>
              <a:ext cx="4465383" cy="1570410"/>
            </a:xfrm>
            <a:custGeom>
              <a:avLst/>
              <a:gdLst/>
              <a:ahLst/>
              <a:cxnLst/>
              <a:rect l="l" t="t" r="r" b="b"/>
              <a:pathLst>
                <a:path w="4465383" h="1570410" fill="norm" stroke="1" extrusionOk="0">
                  <a:moveTo>
                    <a:pt x="18265" y="0"/>
                  </a:moveTo>
                  <a:lnTo>
                    <a:pt x="4447118" y="0"/>
                  </a:lnTo>
                  <a:cubicBezTo>
                    <a:pt x="4457205" y="0"/>
                    <a:pt x="4465383" y="8178"/>
                    <a:pt x="4465383" y="18265"/>
                  </a:cubicBezTo>
                  <a:lnTo>
                    <a:pt x="4465383" y="1552145"/>
                  </a:lnTo>
                  <a:cubicBezTo>
                    <a:pt x="4465383" y="1562232"/>
                    <a:pt x="4457205" y="1570410"/>
                    <a:pt x="4447118" y="1570410"/>
                  </a:cubicBezTo>
                  <a:lnTo>
                    <a:pt x="18265" y="1570410"/>
                  </a:lnTo>
                  <a:cubicBezTo>
                    <a:pt x="8178" y="1570410"/>
                    <a:pt x="0" y="1562232"/>
                    <a:pt x="0" y="1552145"/>
                  </a:cubicBezTo>
                  <a:lnTo>
                    <a:pt x="0" y="18265"/>
                  </a:lnTo>
                  <a:cubicBezTo>
                    <a:pt x="0" y="8178"/>
                    <a:pt x="8178" y="0"/>
                    <a:pt x="18265" y="0"/>
                  </a:cubicBezTo>
                  <a:close/>
                </a:path>
              </a:pathLst>
            </a:custGeom>
            <a:solidFill>
              <a:srgbClr val="D8E2E8"/>
            </a:solidFill>
          </p:spPr>
        </p:sp>
        <p:sp>
          <p:nvSpPr>
            <p:cNvPr id="7" name="TextBox 7"/>
            <p:cNvSpPr txBox="1"/>
            <p:nvPr/>
          </p:nvSpPr>
          <p:spPr bwMode="auto">
            <a:xfrm>
              <a:off x="0" y="-57150"/>
              <a:ext cx="4465383" cy="1627560"/>
            </a:xfrm>
            <a:prstGeom prst="rect">
              <a:avLst/>
            </a:prstGeom>
            <a:grpFill/>
          </p:spPr>
          <p:txBody>
            <a:bodyPr lIns="50800" tIns="50800" rIns="50800" bIns="50800" rtlCol="0" anchor="ctr"/>
            <a:lstStyle/>
            <a:p>
              <a:pPr algn="ctr">
                <a:lnSpc>
                  <a:spcPts val="3359"/>
                </a:lnSpc>
                <a:defRPr/>
              </a:pPr>
              <a:endParaRPr/>
            </a:p>
          </p:txBody>
        </p:sp>
      </p:grpSp>
      <p:grpSp>
        <p:nvGrpSpPr>
          <p:cNvPr id="713079068" name="Group 8"/>
          <p:cNvGrpSpPr/>
          <p:nvPr/>
        </p:nvGrpSpPr>
        <p:grpSpPr bwMode="auto">
          <a:xfrm rot="0">
            <a:off x="2105025" y="6038850"/>
            <a:ext cx="2571750" cy="1489329"/>
            <a:chOff x="0" y="0"/>
            <a:chExt cx="3429000" cy="1985772"/>
          </a:xfrm>
        </p:grpSpPr>
        <p:sp>
          <p:nvSpPr>
            <p:cNvPr id="9" name="TextBox 9"/>
            <p:cNvSpPr txBox="1"/>
            <p:nvPr/>
          </p:nvSpPr>
          <p:spPr bwMode="auto">
            <a:xfrm rot="0">
              <a:off x="0" y="-9525"/>
              <a:ext cx="3429000" cy="708025"/>
            </a:xfrm>
            <a:prstGeom prst="rect">
              <a:avLst/>
            </a:prstGeom>
            <a:grpFill/>
          </p:spPr>
          <p:txBody>
            <a:bodyPr lIns="0" tIns="0" rIns="0" bIns="0" rtlCol="0" anchor="t">
              <a:spAutoFit/>
            </a:bodyPr>
            <a:lstStyle/>
            <a:p>
              <a:pPr marL="0" lvl="0" indent="0" algn="l">
                <a:lnSpc>
                  <a:spcPts val="4199"/>
                </a:lnSpc>
                <a:spcBef>
                  <a:spcPts val="0"/>
                </a:spcBef>
                <a:defRPr/>
              </a:pPr>
              <a:r>
                <a:rPr lang="en-US" sz="3500" b="1" spc="-191">
                  <a:solidFill>
                    <a:srgbClr val="6C7A8A"/>
                  </a:solidFill>
                  <a:latin typeface="Work Sans Bold"/>
                  <a:ea typeface="Work Sans Bold"/>
                  <a:cs typeface="Work Sans Bold"/>
                </a:rPr>
                <a:t>2024</a:t>
              </a:r>
              <a:endParaRPr/>
            </a:p>
          </p:txBody>
        </p:sp>
        <p:sp>
          <p:nvSpPr>
            <p:cNvPr id="10" name="TextBox 10"/>
            <p:cNvSpPr txBox="1"/>
            <p:nvPr/>
          </p:nvSpPr>
          <p:spPr bwMode="auto">
            <a:xfrm rot="0">
              <a:off x="0" y="1138047"/>
              <a:ext cx="3429000" cy="847725"/>
            </a:xfrm>
            <a:prstGeom prst="rect">
              <a:avLst/>
            </a:prstGeom>
            <a:grpFill/>
          </p:spPr>
          <p:txBody>
            <a:bodyPr lIns="0" tIns="0" rIns="0" bIns="0" rtlCol="0" anchor="t">
              <a:spAutoFit/>
            </a:bodyPr>
            <a:lstStyle/>
            <a:p>
              <a:pPr marL="0" lvl="0" indent="0" algn="l">
                <a:lnSpc>
                  <a:spcPts val="2520"/>
                </a:lnSpc>
                <a:defRPr/>
              </a:pPr>
              <a:r>
                <a:rPr lang="en-US" sz="2100" spc="-115">
                  <a:solidFill>
                    <a:srgbClr val="2A4568"/>
                  </a:solidFill>
                  <a:latin typeface="Work Sans"/>
                  <a:ea typeface="Work Sans"/>
                  <a:cs typeface="Work Sans"/>
                </a:rPr>
                <a:t>Concept phase initiated successfully</a:t>
              </a:r>
              <a:endParaRPr/>
            </a:p>
          </p:txBody>
        </p:sp>
      </p:grpSp>
      <p:grpSp>
        <p:nvGrpSpPr>
          <p:cNvPr id="1271956481" name="Group 11"/>
          <p:cNvGrpSpPr/>
          <p:nvPr/>
        </p:nvGrpSpPr>
        <p:grpSpPr bwMode="auto">
          <a:xfrm rot="0">
            <a:off x="5940425" y="6038850"/>
            <a:ext cx="2673350" cy="1803654"/>
            <a:chOff x="0" y="0"/>
            <a:chExt cx="3564467" cy="2404872"/>
          </a:xfrm>
        </p:grpSpPr>
        <p:sp>
          <p:nvSpPr>
            <p:cNvPr id="12" name="TextBox 12"/>
            <p:cNvSpPr txBox="1"/>
            <p:nvPr/>
          </p:nvSpPr>
          <p:spPr bwMode="auto">
            <a:xfrm rot="0">
              <a:off x="0" y="-9525"/>
              <a:ext cx="3564467" cy="708025"/>
            </a:xfrm>
            <a:prstGeom prst="rect">
              <a:avLst/>
            </a:prstGeom>
            <a:grpFill/>
          </p:spPr>
          <p:txBody>
            <a:bodyPr lIns="0" tIns="0" rIns="0" bIns="0" rtlCol="0" anchor="t">
              <a:spAutoFit/>
            </a:bodyPr>
            <a:lstStyle/>
            <a:p>
              <a:pPr marL="0" lvl="0" indent="0" algn="l">
                <a:lnSpc>
                  <a:spcPts val="4199"/>
                </a:lnSpc>
                <a:spcBef>
                  <a:spcPts val="0"/>
                </a:spcBef>
                <a:defRPr/>
              </a:pPr>
              <a:r>
                <a:rPr lang="en-US" sz="3500" b="1" spc="-191">
                  <a:solidFill>
                    <a:srgbClr val="6C7A8A"/>
                  </a:solidFill>
                  <a:latin typeface="Work Sans Bold"/>
                  <a:ea typeface="Work Sans Bold"/>
                  <a:cs typeface="Work Sans Bold"/>
                </a:rPr>
                <a:t>2025</a:t>
              </a:r>
              <a:endParaRPr/>
            </a:p>
          </p:txBody>
        </p:sp>
        <p:sp>
          <p:nvSpPr>
            <p:cNvPr id="13" name="TextBox 13"/>
            <p:cNvSpPr txBox="1"/>
            <p:nvPr/>
          </p:nvSpPr>
          <p:spPr bwMode="auto">
            <a:xfrm rot="0">
              <a:off x="0" y="1138047"/>
              <a:ext cx="3564467" cy="1266825"/>
            </a:xfrm>
            <a:prstGeom prst="rect">
              <a:avLst/>
            </a:prstGeom>
            <a:grpFill/>
          </p:spPr>
          <p:txBody>
            <a:bodyPr lIns="0" tIns="0" rIns="0" bIns="0" rtlCol="0" anchor="t">
              <a:spAutoFit/>
            </a:bodyPr>
            <a:lstStyle/>
            <a:p>
              <a:pPr marL="0" lvl="0" indent="0" algn="l">
                <a:lnSpc>
                  <a:spcPts val="2520"/>
                </a:lnSpc>
                <a:defRPr/>
              </a:pPr>
              <a:r>
                <a:rPr lang="en-US" sz="2100" spc="-115">
                  <a:solidFill>
                    <a:srgbClr val="2A4568"/>
                  </a:solidFill>
                  <a:latin typeface="Work Sans"/>
                  <a:ea typeface="Work Sans"/>
                  <a:cs typeface="Work Sans"/>
                </a:rPr>
                <a:t>Prototype model completed on schedule</a:t>
              </a:r>
              <a:endParaRPr/>
            </a:p>
          </p:txBody>
        </p:sp>
      </p:grpSp>
      <p:grpSp>
        <p:nvGrpSpPr>
          <p:cNvPr id="1405975323" name="Group 14"/>
          <p:cNvGrpSpPr/>
          <p:nvPr/>
        </p:nvGrpSpPr>
        <p:grpSpPr bwMode="auto">
          <a:xfrm rot="0">
            <a:off x="13668375" y="6038850"/>
            <a:ext cx="2514600" cy="1489329"/>
            <a:chOff x="0" y="0"/>
            <a:chExt cx="3352800" cy="1985772"/>
          </a:xfrm>
        </p:grpSpPr>
        <p:sp>
          <p:nvSpPr>
            <p:cNvPr id="15" name="TextBox 15"/>
            <p:cNvSpPr txBox="1"/>
            <p:nvPr/>
          </p:nvSpPr>
          <p:spPr bwMode="auto">
            <a:xfrm rot="0">
              <a:off x="0" y="-9525"/>
              <a:ext cx="3352800" cy="708025"/>
            </a:xfrm>
            <a:prstGeom prst="rect">
              <a:avLst/>
            </a:prstGeom>
            <a:grpFill/>
          </p:spPr>
          <p:txBody>
            <a:bodyPr lIns="0" tIns="0" rIns="0" bIns="0" rtlCol="0" anchor="t">
              <a:spAutoFit/>
            </a:bodyPr>
            <a:lstStyle/>
            <a:p>
              <a:pPr marL="0" lvl="0" indent="0" algn="l">
                <a:lnSpc>
                  <a:spcPts val="4199"/>
                </a:lnSpc>
                <a:spcBef>
                  <a:spcPts val="0"/>
                </a:spcBef>
                <a:defRPr/>
              </a:pPr>
              <a:r>
                <a:rPr lang="en-US" sz="3500" b="1" spc="-191">
                  <a:solidFill>
                    <a:srgbClr val="6C7A8A"/>
                  </a:solidFill>
                  <a:latin typeface="Work Sans Bold"/>
                  <a:ea typeface="Work Sans Bold"/>
                  <a:cs typeface="Work Sans Bold"/>
                </a:rPr>
                <a:t>2027</a:t>
              </a:r>
              <a:endParaRPr/>
            </a:p>
          </p:txBody>
        </p:sp>
        <p:sp>
          <p:nvSpPr>
            <p:cNvPr id="16" name="TextBox 16"/>
            <p:cNvSpPr txBox="1"/>
            <p:nvPr/>
          </p:nvSpPr>
          <p:spPr bwMode="auto">
            <a:xfrm rot="0">
              <a:off x="0" y="1138047"/>
              <a:ext cx="3352800" cy="847725"/>
            </a:xfrm>
            <a:prstGeom prst="rect">
              <a:avLst/>
            </a:prstGeom>
            <a:grpFill/>
          </p:spPr>
          <p:txBody>
            <a:bodyPr lIns="0" tIns="0" rIns="0" bIns="0" rtlCol="0" anchor="t">
              <a:spAutoFit/>
            </a:bodyPr>
            <a:lstStyle/>
            <a:p>
              <a:pPr marL="0" lvl="0" indent="0" algn="l">
                <a:lnSpc>
                  <a:spcPts val="2520"/>
                </a:lnSpc>
                <a:defRPr/>
              </a:pPr>
              <a:r>
                <a:rPr lang="en-US" sz="2100" spc="-115">
                  <a:solidFill>
                    <a:srgbClr val="2A4568"/>
                  </a:solidFill>
                  <a:latin typeface="Work Sans"/>
                  <a:ea typeface="Work Sans"/>
                  <a:cs typeface="Work Sans"/>
                </a:rPr>
                <a:t>Production scaling begins efficiently</a:t>
              </a:r>
              <a:endParaRPr/>
            </a:p>
          </p:txBody>
        </p:sp>
      </p:grpSp>
      <p:grpSp>
        <p:nvGrpSpPr>
          <p:cNvPr id="511881715" name="Group 17"/>
          <p:cNvGrpSpPr/>
          <p:nvPr/>
        </p:nvGrpSpPr>
        <p:grpSpPr bwMode="auto">
          <a:xfrm rot="0">
            <a:off x="9775825" y="6038850"/>
            <a:ext cx="2774950" cy="1489329"/>
            <a:chOff x="0" y="0"/>
            <a:chExt cx="3699932" cy="1985772"/>
          </a:xfrm>
        </p:grpSpPr>
        <p:sp>
          <p:nvSpPr>
            <p:cNvPr id="18" name="TextBox 18"/>
            <p:cNvSpPr txBox="1"/>
            <p:nvPr/>
          </p:nvSpPr>
          <p:spPr bwMode="auto">
            <a:xfrm rot="0">
              <a:off x="0" y="-9525"/>
              <a:ext cx="3699932" cy="708025"/>
            </a:xfrm>
            <a:prstGeom prst="rect">
              <a:avLst/>
            </a:prstGeom>
            <a:grpFill/>
          </p:spPr>
          <p:txBody>
            <a:bodyPr lIns="0" tIns="0" rIns="0" bIns="0" rtlCol="0" anchor="t">
              <a:spAutoFit/>
            </a:bodyPr>
            <a:lstStyle/>
            <a:p>
              <a:pPr marL="0" lvl="0" indent="0" algn="l">
                <a:lnSpc>
                  <a:spcPts val="4199"/>
                </a:lnSpc>
                <a:spcBef>
                  <a:spcPts val="0"/>
                </a:spcBef>
                <a:defRPr/>
              </a:pPr>
              <a:r>
                <a:rPr lang="en-US" sz="3500" b="1" spc="-191">
                  <a:solidFill>
                    <a:srgbClr val="6C7A8A"/>
                  </a:solidFill>
                  <a:latin typeface="Work Sans Bold"/>
                  <a:ea typeface="Work Sans Bold"/>
                  <a:cs typeface="Work Sans Bold"/>
                </a:rPr>
                <a:t>2026</a:t>
              </a:r>
              <a:endParaRPr/>
            </a:p>
          </p:txBody>
        </p:sp>
        <p:sp>
          <p:nvSpPr>
            <p:cNvPr id="19" name="TextBox 19"/>
            <p:cNvSpPr txBox="1"/>
            <p:nvPr/>
          </p:nvSpPr>
          <p:spPr bwMode="auto">
            <a:xfrm rot="0">
              <a:off x="0" y="1138047"/>
              <a:ext cx="3699932" cy="847725"/>
            </a:xfrm>
            <a:prstGeom prst="rect">
              <a:avLst/>
            </a:prstGeom>
            <a:grpFill/>
          </p:spPr>
          <p:txBody>
            <a:bodyPr lIns="0" tIns="0" rIns="0" bIns="0" rtlCol="0" anchor="t">
              <a:spAutoFit/>
            </a:bodyPr>
            <a:lstStyle/>
            <a:p>
              <a:pPr marL="0" lvl="0" indent="0" algn="l">
                <a:lnSpc>
                  <a:spcPts val="2520"/>
                </a:lnSpc>
                <a:defRPr/>
              </a:pPr>
              <a:r>
                <a:rPr lang="en-US" sz="2100" spc="-115">
                  <a:solidFill>
                    <a:srgbClr val="2A4568"/>
                  </a:solidFill>
                  <a:latin typeface="Work Sans"/>
                  <a:ea typeface="Work Sans"/>
                  <a:cs typeface="Work Sans"/>
                </a:rPr>
                <a:t>Testing phase reveals key insights</a:t>
              </a:r>
              <a:endParaRPr/>
            </a:p>
          </p:txBody>
        </p:sp>
      </p:grpSp>
      <p:sp>
        <p:nvSpPr>
          <p:cNvPr id="1944390964" name="AutoShape 20"/>
          <p:cNvSpPr/>
          <p:nvPr/>
        </p:nvSpPr>
        <p:spPr bwMode="auto">
          <a:xfrm>
            <a:off x="2515146" y="5146318"/>
            <a:ext cx="15106104" cy="0"/>
          </a:xfrm>
          <a:prstGeom prst="line">
            <a:avLst/>
          </a:prstGeom>
          <a:ln w="38100" cap="flat">
            <a:solidFill>
              <a:srgbClr val="2A4568"/>
            </a:solidFill>
            <a:prstDash val="solid"/>
            <a:headEnd type="none" w="sm" len="sm"/>
            <a:tailEnd type="none" w="sm" len="sm"/>
          </a:ln>
        </p:spPr>
      </p:sp>
      <p:grpSp>
        <p:nvGrpSpPr>
          <p:cNvPr id="1812855740" name="Group 21"/>
          <p:cNvGrpSpPr/>
          <p:nvPr/>
        </p:nvGrpSpPr>
        <p:grpSpPr bwMode="auto">
          <a:xfrm rot="0">
            <a:off x="5940425" y="4984393"/>
            <a:ext cx="323850" cy="323850"/>
            <a:chOff x="0" y="0"/>
            <a:chExt cx="6350000" cy="6350000"/>
          </a:xfrm>
        </p:grpSpPr>
        <p:sp>
          <p:nvSpPr>
            <p:cNvPr id="22" name="Freeform 22"/>
            <p:cNvSpPr/>
            <p:nvPr/>
          </p:nvSpPr>
          <p:spPr bwMode="auto">
            <a:xfrm rot="0" flipH="0" flipV="0">
              <a:off x="0" y="0"/>
              <a:ext cx="6350000" cy="6350000"/>
            </a:xfrm>
            <a:custGeom>
              <a:avLst/>
              <a:gdLst/>
              <a:ahLst/>
              <a:cxnLst/>
              <a:rect l="l" t="t" r="r" b="b"/>
              <a:pathLst>
                <a:path w="6350000" h="6350000" fill="norm" stroke="1"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A4568"/>
            </a:solidFill>
          </p:spPr>
        </p:sp>
      </p:grpSp>
      <p:grpSp>
        <p:nvGrpSpPr>
          <p:cNvPr id="1731724610" name="Group 23"/>
          <p:cNvGrpSpPr/>
          <p:nvPr/>
        </p:nvGrpSpPr>
        <p:grpSpPr bwMode="auto">
          <a:xfrm rot="0">
            <a:off x="9775825" y="4984393"/>
            <a:ext cx="323850" cy="323850"/>
            <a:chOff x="0" y="0"/>
            <a:chExt cx="6350000" cy="6350000"/>
          </a:xfrm>
        </p:grpSpPr>
        <p:sp>
          <p:nvSpPr>
            <p:cNvPr id="24" name="Freeform 24"/>
            <p:cNvSpPr/>
            <p:nvPr/>
          </p:nvSpPr>
          <p:spPr bwMode="auto">
            <a:xfrm rot="0" flipH="0" flipV="0">
              <a:off x="0" y="0"/>
              <a:ext cx="6350000" cy="6350000"/>
            </a:xfrm>
            <a:custGeom>
              <a:avLst/>
              <a:gdLst/>
              <a:ahLst/>
              <a:cxnLst/>
              <a:rect l="l" t="t" r="r" b="b"/>
              <a:pathLst>
                <a:path w="6350000" h="6350000" fill="norm" stroke="1"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A4568"/>
            </a:solidFill>
          </p:spPr>
        </p:sp>
      </p:grpSp>
      <p:grpSp>
        <p:nvGrpSpPr>
          <p:cNvPr id="530884823" name="Group 25"/>
          <p:cNvGrpSpPr/>
          <p:nvPr/>
        </p:nvGrpSpPr>
        <p:grpSpPr bwMode="auto">
          <a:xfrm rot="0">
            <a:off x="13611225" y="4984393"/>
            <a:ext cx="323850" cy="323850"/>
            <a:chOff x="0" y="0"/>
            <a:chExt cx="6350000" cy="6350000"/>
          </a:xfrm>
        </p:grpSpPr>
        <p:sp>
          <p:nvSpPr>
            <p:cNvPr id="26" name="Freeform 26"/>
            <p:cNvSpPr/>
            <p:nvPr/>
          </p:nvSpPr>
          <p:spPr bwMode="auto">
            <a:xfrm rot="0" flipH="0" flipV="0">
              <a:off x="0" y="0"/>
              <a:ext cx="6350000" cy="6350000"/>
            </a:xfrm>
            <a:custGeom>
              <a:avLst/>
              <a:gdLst/>
              <a:ahLst/>
              <a:cxnLst/>
              <a:rect l="l" t="t" r="r" b="b"/>
              <a:pathLst>
                <a:path w="6350000" h="6350000" fill="norm" stroke="1"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A4568"/>
            </a:solidFill>
          </p:spPr>
        </p:sp>
      </p:grpSp>
      <p:grpSp>
        <p:nvGrpSpPr>
          <p:cNvPr id="1888241138" name="Group 27"/>
          <p:cNvGrpSpPr/>
          <p:nvPr/>
        </p:nvGrpSpPr>
        <p:grpSpPr bwMode="auto">
          <a:xfrm rot="0">
            <a:off x="2105025" y="4984393"/>
            <a:ext cx="323850" cy="323850"/>
            <a:chOff x="0" y="0"/>
            <a:chExt cx="6350000" cy="6350000"/>
          </a:xfrm>
        </p:grpSpPr>
        <p:sp>
          <p:nvSpPr>
            <p:cNvPr id="28" name="Freeform 28"/>
            <p:cNvSpPr/>
            <p:nvPr/>
          </p:nvSpPr>
          <p:spPr bwMode="auto">
            <a:xfrm rot="0" flipH="0" flipV="0">
              <a:off x="0" y="0"/>
              <a:ext cx="6350000" cy="6350000"/>
            </a:xfrm>
            <a:custGeom>
              <a:avLst/>
              <a:gdLst/>
              <a:ahLst/>
              <a:cxnLst/>
              <a:rect l="l" t="t" r="r" b="b"/>
              <a:pathLst>
                <a:path w="6350000" h="6350000" fill="norm" stroke="1"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A4568"/>
            </a:solidFill>
          </p:spPr>
        </p:sp>
      </p:gr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bg>
      <p:bgPr shadeToTitle="0">
        <a:solidFill>
          <a:srgbClr val="2A4568"/>
        </a:solidFill>
      </p:bgPr>
    </p:bg>
    <p:spTree>
      <p:nvGrpSpPr>
        <p:cNvPr id="1" name=""/>
        <p:cNvGrpSpPr/>
        <p:nvPr/>
      </p:nvGrpSpPr>
      <p:grpSpPr bwMode="auto">
        <a:xfrm>
          <a:off x="0" y="0"/>
          <a:ext cx="0" cy="0"/>
          <a:chOff x="0" y="0"/>
          <a:chExt cx="0" cy="0"/>
        </a:xfrm>
      </p:grpSpPr>
      <p:grpSp>
        <p:nvGrpSpPr>
          <p:cNvPr id="229500301" name="Group 2"/>
          <p:cNvGrpSpPr/>
          <p:nvPr/>
        </p:nvGrpSpPr>
        <p:grpSpPr bwMode="auto">
          <a:xfrm rot="0">
            <a:off x="666750" y="666750"/>
            <a:ext cx="8324850" cy="8953500"/>
            <a:chOff x="0" y="0"/>
            <a:chExt cx="2448748" cy="2633665"/>
          </a:xfrm>
        </p:grpSpPr>
        <p:sp>
          <p:nvSpPr>
            <p:cNvPr id="3" name="Freeform 3"/>
            <p:cNvSpPr/>
            <p:nvPr/>
          </p:nvSpPr>
          <p:spPr bwMode="auto">
            <a:xfrm rot="0" flipH="0" flipV="0">
              <a:off x="0" y="0"/>
              <a:ext cx="2448751" cy="2633665"/>
            </a:xfrm>
            <a:custGeom>
              <a:avLst/>
              <a:gdLst/>
              <a:ahLst/>
              <a:cxnLst/>
              <a:rect l="l" t="t" r="r" b="b"/>
              <a:pathLst>
                <a:path w="2448751" h="2633665" fill="norm" stroke="1" extrusionOk="0">
                  <a:moveTo>
                    <a:pt x="2101792" y="0"/>
                  </a:moveTo>
                  <a:lnTo>
                    <a:pt x="148415" y="0"/>
                  </a:lnTo>
                  <a:cubicBezTo>
                    <a:pt x="66448" y="0"/>
                    <a:pt x="0" y="66448"/>
                    <a:pt x="0" y="148415"/>
                  </a:cubicBezTo>
                  <a:lnTo>
                    <a:pt x="0" y="2354273"/>
                  </a:lnTo>
                  <a:cubicBezTo>
                    <a:pt x="0" y="2390784"/>
                    <a:pt x="13458" y="2426013"/>
                    <a:pt x="37800" y="2453225"/>
                  </a:cubicBezTo>
                  <a:lnTo>
                    <a:pt x="154967" y="2584201"/>
                  </a:lnTo>
                  <a:cubicBezTo>
                    <a:pt x="183122" y="2615677"/>
                    <a:pt x="223353" y="2633666"/>
                    <a:pt x="265584" y="2633665"/>
                  </a:cubicBezTo>
                  <a:lnTo>
                    <a:pt x="2300335" y="2633665"/>
                  </a:lnTo>
                  <a:cubicBezTo>
                    <a:pt x="2339697" y="2633666"/>
                    <a:pt x="2377447" y="2618029"/>
                    <a:pt x="2405281" y="2590196"/>
                  </a:cubicBezTo>
                  <a:cubicBezTo>
                    <a:pt x="2433114" y="2562363"/>
                    <a:pt x="2448751" y="2524613"/>
                    <a:pt x="2448751" y="2485251"/>
                  </a:cubicBezTo>
                  <a:lnTo>
                    <a:pt x="2448751" y="366141"/>
                  </a:lnTo>
                  <a:cubicBezTo>
                    <a:pt x="2448751" y="329143"/>
                    <a:pt x="2434932" y="293478"/>
                    <a:pt x="2410002" y="266140"/>
                  </a:cubicBezTo>
                  <a:lnTo>
                    <a:pt x="2211459" y="48414"/>
                  </a:lnTo>
                  <a:cubicBezTo>
                    <a:pt x="2183337" y="17574"/>
                    <a:pt x="2143529" y="0"/>
                    <a:pt x="2101792" y="0"/>
                  </a:cubicBezTo>
                  <a:close/>
                </a:path>
              </a:pathLst>
            </a:custGeom>
            <a:solidFill>
              <a:srgbClr val="D8E2E8"/>
            </a:solidFill>
          </p:spPr>
        </p:sp>
      </p:grpSp>
      <p:grpSp>
        <p:nvGrpSpPr>
          <p:cNvPr id="1264709202" name="Group 4"/>
          <p:cNvGrpSpPr/>
          <p:nvPr/>
        </p:nvGrpSpPr>
        <p:grpSpPr bwMode="auto">
          <a:xfrm rot="0">
            <a:off x="9296400" y="666750"/>
            <a:ext cx="8324850" cy="8953500"/>
            <a:chOff x="0" y="0"/>
            <a:chExt cx="2192553" cy="2358123"/>
          </a:xfrm>
        </p:grpSpPr>
        <p:sp>
          <p:nvSpPr>
            <p:cNvPr id="5" name="Freeform 5"/>
            <p:cNvSpPr/>
            <p:nvPr/>
          </p:nvSpPr>
          <p:spPr bwMode="auto">
            <a:xfrm rot="0" flipH="0" flipV="0">
              <a:off x="0" y="0"/>
              <a:ext cx="2192553" cy="2358124"/>
            </a:xfrm>
            <a:custGeom>
              <a:avLst/>
              <a:gdLst/>
              <a:ahLst/>
              <a:cxnLst/>
              <a:rect l="l" t="t" r="r" b="b"/>
              <a:pathLst>
                <a:path w="2192553" h="2358124" fill="norm" stroke="1" extrusionOk="0">
                  <a:moveTo>
                    <a:pt x="51149" y="0"/>
                  </a:moveTo>
                  <a:lnTo>
                    <a:pt x="2141404" y="0"/>
                  </a:lnTo>
                  <a:cubicBezTo>
                    <a:pt x="2154970" y="0"/>
                    <a:pt x="2167980" y="5389"/>
                    <a:pt x="2177572" y="14981"/>
                  </a:cubicBezTo>
                  <a:cubicBezTo>
                    <a:pt x="2187164" y="24573"/>
                    <a:pt x="2192553" y="37583"/>
                    <a:pt x="2192553" y="51149"/>
                  </a:cubicBezTo>
                  <a:lnTo>
                    <a:pt x="2192553" y="2306975"/>
                  </a:lnTo>
                  <a:cubicBezTo>
                    <a:pt x="2192553" y="2320540"/>
                    <a:pt x="2187164" y="2333550"/>
                    <a:pt x="2177572" y="2343142"/>
                  </a:cubicBezTo>
                  <a:cubicBezTo>
                    <a:pt x="2167980" y="2352735"/>
                    <a:pt x="2154970" y="2358124"/>
                    <a:pt x="2141404" y="2358124"/>
                  </a:cubicBezTo>
                  <a:lnTo>
                    <a:pt x="51149" y="2358124"/>
                  </a:lnTo>
                  <a:cubicBezTo>
                    <a:pt x="37583" y="2358124"/>
                    <a:pt x="24573" y="2352735"/>
                    <a:pt x="14981" y="2343142"/>
                  </a:cubicBezTo>
                  <a:cubicBezTo>
                    <a:pt x="5389" y="2333550"/>
                    <a:pt x="0" y="2320540"/>
                    <a:pt x="0" y="2306975"/>
                  </a:cubicBezTo>
                  <a:lnTo>
                    <a:pt x="0" y="51149"/>
                  </a:lnTo>
                  <a:cubicBezTo>
                    <a:pt x="0" y="37583"/>
                    <a:pt x="5389" y="24573"/>
                    <a:pt x="14981" y="14981"/>
                  </a:cubicBezTo>
                  <a:cubicBezTo>
                    <a:pt x="24573" y="5389"/>
                    <a:pt x="37583" y="0"/>
                    <a:pt x="51149" y="0"/>
                  </a:cubicBezTo>
                  <a:close/>
                </a:path>
              </a:pathLst>
            </a:custGeom>
            <a:solidFill>
              <a:srgbClr val="6C7A8A"/>
            </a:solidFill>
          </p:spPr>
        </p:sp>
        <p:sp>
          <p:nvSpPr>
            <p:cNvPr id="6" name="TextBox 6"/>
            <p:cNvSpPr txBox="1"/>
            <p:nvPr/>
          </p:nvSpPr>
          <p:spPr bwMode="auto">
            <a:xfrm>
              <a:off x="0" y="-57150"/>
              <a:ext cx="2192553" cy="2415273"/>
            </a:xfrm>
            <a:prstGeom prst="rect">
              <a:avLst/>
            </a:prstGeom>
            <a:grpFill/>
          </p:spPr>
          <p:txBody>
            <a:bodyPr lIns="50800" tIns="50800" rIns="50800" bIns="50800" rtlCol="0" anchor="ctr"/>
            <a:lstStyle/>
            <a:p>
              <a:pPr algn="ctr">
                <a:lnSpc>
                  <a:spcPts val="3359"/>
                </a:lnSpc>
                <a:defRPr/>
              </a:pPr>
              <a:endParaRPr/>
            </a:p>
          </p:txBody>
        </p:sp>
      </p:grpSp>
      <p:grpSp>
        <p:nvGrpSpPr>
          <p:cNvPr id="495742038" name="Group 7"/>
          <p:cNvGrpSpPr/>
          <p:nvPr/>
        </p:nvGrpSpPr>
        <p:grpSpPr bwMode="auto">
          <a:xfrm rot="0">
            <a:off x="9881936" y="1190507"/>
            <a:ext cx="7153778" cy="7905985"/>
            <a:chOff x="0" y="0"/>
            <a:chExt cx="1935901" cy="2139458"/>
          </a:xfrm>
        </p:grpSpPr>
        <p:sp>
          <p:nvSpPr>
            <p:cNvPr id="8" name="Freeform 8"/>
            <p:cNvSpPr/>
            <p:nvPr/>
          </p:nvSpPr>
          <p:spPr bwMode="auto">
            <a:xfrm rot="0" flipH="0" flipV="0">
              <a:off x="0" y="0"/>
              <a:ext cx="1935903" cy="2139471"/>
            </a:xfrm>
            <a:custGeom>
              <a:avLst/>
              <a:gdLst/>
              <a:ahLst/>
              <a:cxnLst/>
              <a:rect l="l" t="t" r="r" b="b"/>
              <a:pathLst>
                <a:path w="1935903" h="2139471" fill="norm" stroke="1" extrusionOk="0">
                  <a:moveTo>
                    <a:pt x="1448460" y="0"/>
                  </a:moveTo>
                  <a:lnTo>
                    <a:pt x="177673" y="0"/>
                  </a:lnTo>
                  <a:cubicBezTo>
                    <a:pt x="79547" y="0"/>
                    <a:pt x="0" y="79547"/>
                    <a:pt x="0" y="177673"/>
                  </a:cubicBezTo>
                  <a:lnTo>
                    <a:pt x="0" y="1961798"/>
                  </a:lnTo>
                  <a:cubicBezTo>
                    <a:pt x="0" y="2059924"/>
                    <a:pt x="79547" y="2139471"/>
                    <a:pt x="177673" y="2139471"/>
                  </a:cubicBezTo>
                  <a:lnTo>
                    <a:pt x="1758230" y="2139471"/>
                  </a:lnTo>
                  <a:cubicBezTo>
                    <a:pt x="1856356" y="2139471"/>
                    <a:pt x="1935903" y="2059924"/>
                    <a:pt x="1935903" y="1961798"/>
                  </a:cubicBezTo>
                  <a:lnTo>
                    <a:pt x="1935903" y="523958"/>
                  </a:lnTo>
                  <a:cubicBezTo>
                    <a:pt x="1935903" y="480251"/>
                    <a:pt x="1919793" y="438079"/>
                    <a:pt x="1890654" y="405503"/>
                  </a:cubicBezTo>
                  <a:lnTo>
                    <a:pt x="1580877" y="59214"/>
                  </a:lnTo>
                  <a:cubicBezTo>
                    <a:pt x="1547173" y="21536"/>
                    <a:pt x="1499013" y="0"/>
                    <a:pt x="1448460" y="0"/>
                  </a:cubicBezTo>
                  <a:close/>
                </a:path>
              </a:pathLst>
            </a:custGeom>
            <a:blipFill rotWithShape="1">
              <a:blip r:embed="rId3"/>
              <a:stretch>
                <a:fillRect l="-353" t="0" r="-352" b="0"/>
              </a:stretch>
            </a:blipFill>
          </p:spPr>
        </p:sp>
      </p:grpSp>
      <p:grpSp>
        <p:nvGrpSpPr>
          <p:cNvPr id="969277577" name="Group 9"/>
          <p:cNvGrpSpPr/>
          <p:nvPr/>
        </p:nvGrpSpPr>
        <p:grpSpPr bwMode="auto">
          <a:xfrm rot="0">
            <a:off x="2105025" y="1562100"/>
            <a:ext cx="5448300" cy="4812138"/>
            <a:chOff x="0" y="0"/>
            <a:chExt cx="7264400" cy="6416183"/>
          </a:xfrm>
        </p:grpSpPr>
        <p:sp>
          <p:nvSpPr>
            <p:cNvPr id="10" name="TextBox 10"/>
            <p:cNvSpPr txBox="1"/>
            <p:nvPr/>
          </p:nvSpPr>
          <p:spPr bwMode="auto">
            <a:xfrm rot="0">
              <a:off x="50128" y="4137169"/>
              <a:ext cx="7214270" cy="2279015"/>
            </a:xfrm>
            <a:prstGeom prst="rect">
              <a:avLst/>
            </a:prstGeom>
            <a:grpFill/>
          </p:spPr>
          <p:txBody>
            <a:bodyPr lIns="0" tIns="0" rIns="0" bIns="0" rtlCol="0" anchor="t">
              <a:spAutoFit/>
            </a:bodyPr>
            <a:lstStyle/>
            <a:p>
              <a:pPr marL="0" lvl="0" indent="0" algn="l">
                <a:lnSpc>
                  <a:spcPts val="2730"/>
                </a:lnSpc>
                <a:defRPr/>
              </a:pPr>
              <a:r>
                <a:rPr lang="en-US" sz="2100" spc="-115">
                  <a:solidFill>
                    <a:srgbClr val="2A4568"/>
                  </a:solidFill>
                  <a:latin typeface="Work Sans"/>
                  <a:ea typeface="Work Sans"/>
                  <a:cs typeface="Work Sans"/>
                </a:rPr>
                <a:t>Le système d'</a:t>
              </a:r>
              <a:r>
                <a:rPr lang="en-US" sz="2100" b="1" spc="-115">
                  <a:solidFill>
                    <a:srgbClr val="2A4568"/>
                  </a:solidFill>
                  <a:latin typeface="Work Sans Bold"/>
                  <a:ea typeface="Work Sans Bold"/>
                  <a:cs typeface="Work Sans Bold"/>
                </a:rPr>
                <a:t>usinage hybride 5 axes</a:t>
              </a:r>
              <a:r>
                <a:rPr lang="en-US" sz="2100" spc="-115">
                  <a:solidFill>
                    <a:srgbClr val="2A4568"/>
                  </a:solidFill>
                  <a:latin typeface="Work Sans"/>
                  <a:ea typeface="Work Sans"/>
                  <a:cs typeface="Work Sans"/>
                </a:rPr>
                <a:t> intègre une </a:t>
              </a:r>
              <a:r>
                <a:rPr lang="en-US" sz="2100" b="1" spc="-115">
                  <a:solidFill>
                    <a:srgbClr val="2A4568"/>
                  </a:solidFill>
                  <a:latin typeface="Work Sans Bold"/>
                  <a:ea typeface="Work Sans Bold"/>
                  <a:cs typeface="Work Sans Bold"/>
                </a:rPr>
                <a:t>IA prédictive</a:t>
              </a:r>
              <a:r>
                <a:rPr lang="en-US" sz="2100" spc="-115">
                  <a:solidFill>
                    <a:srgbClr val="2A4568"/>
                  </a:solidFill>
                  <a:latin typeface="Work Sans"/>
                  <a:ea typeface="Work Sans"/>
                  <a:cs typeface="Work Sans"/>
                </a:rPr>
                <a:t> pour optimiser la production, garantissant ainsi une précision exceptionnelle et une efficacité maximale dans la fabrication de pièces complexes.</a:t>
              </a:r>
              <a:endParaRPr/>
            </a:p>
          </p:txBody>
        </p:sp>
        <p:sp>
          <p:nvSpPr>
            <p:cNvPr id="11" name="TextBox 11"/>
            <p:cNvSpPr txBox="1"/>
            <p:nvPr/>
          </p:nvSpPr>
          <p:spPr bwMode="auto">
            <a:xfrm rot="0">
              <a:off x="0" y="133350"/>
              <a:ext cx="7264400" cy="2465917"/>
            </a:xfrm>
            <a:prstGeom prst="rect">
              <a:avLst/>
            </a:prstGeom>
            <a:grpFill/>
          </p:spPr>
          <p:txBody>
            <a:bodyPr lIns="0" tIns="0" rIns="0" bIns="0" rtlCol="0" anchor="t">
              <a:spAutoFit/>
            </a:bodyPr>
            <a:lstStyle/>
            <a:p>
              <a:pPr marL="0" lvl="0" indent="0" algn="l">
                <a:lnSpc>
                  <a:spcPts val="6999"/>
                </a:lnSpc>
                <a:defRPr/>
              </a:pPr>
              <a:r>
                <a:rPr lang="en-US" sz="7000" b="1" u="none" strike="noStrike" spc="-383">
                  <a:solidFill>
                    <a:srgbClr val="2A4568"/>
                  </a:solidFill>
                  <a:latin typeface="Work Sans Semi-Bold"/>
                  <a:ea typeface="Work Sans Semi-Bold"/>
                  <a:cs typeface="Work Sans Semi-Bold"/>
                </a:rPr>
                <a:t>Technologie Hybride</a:t>
              </a:r>
              <a:endParaRPr/>
            </a:p>
          </p:txBody>
        </p:sp>
        <p:sp>
          <p:nvSpPr>
            <p:cNvPr id="12" name="TextBox 12"/>
            <p:cNvSpPr txBox="1"/>
            <p:nvPr/>
          </p:nvSpPr>
          <p:spPr bwMode="auto">
            <a:xfrm rot="0">
              <a:off x="0" y="2919027"/>
              <a:ext cx="7264400" cy="628650"/>
            </a:xfrm>
            <a:prstGeom prst="rect">
              <a:avLst/>
            </a:prstGeom>
            <a:grpFill/>
          </p:spPr>
          <p:txBody>
            <a:bodyPr lIns="0" tIns="0" rIns="0" bIns="0" rtlCol="0" anchor="t">
              <a:spAutoFit/>
            </a:bodyPr>
            <a:lstStyle/>
            <a:p>
              <a:pPr marL="0" lvl="0" indent="0" algn="l">
                <a:lnSpc>
                  <a:spcPts val="3600"/>
                </a:lnSpc>
                <a:spcBef>
                  <a:spcPts val="0"/>
                </a:spcBef>
                <a:defRPr/>
              </a:pPr>
              <a:r>
                <a:rPr lang="en-US" sz="3000" u="none" strike="noStrike" spc="-165">
                  <a:solidFill>
                    <a:srgbClr val="6C7A8A"/>
                  </a:solidFill>
                  <a:latin typeface="Work Sans"/>
                  <a:ea typeface="Work Sans"/>
                  <a:cs typeface="Work Sans"/>
                </a:rPr>
                <a:t>Usinage 5 Axes avec IA</a:t>
              </a:r>
              <a:endParaRPr/>
            </a:p>
          </p:txBody>
        </p:sp>
      </p:gr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bg>
      <p:bgPr shadeToTitle="0">
        <a:solidFill>
          <a:srgbClr val="BCC6CC"/>
        </a:solidFill>
      </p:bgPr>
    </p:bg>
    <p:spTree>
      <p:nvGrpSpPr>
        <p:cNvPr id="1" name=""/>
        <p:cNvGrpSpPr/>
        <p:nvPr/>
      </p:nvGrpSpPr>
      <p:grpSpPr bwMode="auto">
        <a:xfrm>
          <a:off x="0" y="0"/>
          <a:ext cx="0" cy="0"/>
          <a:chOff x="0" y="0"/>
          <a:chExt cx="0" cy="0"/>
        </a:xfrm>
      </p:grpSpPr>
      <p:grpSp>
        <p:nvGrpSpPr>
          <p:cNvPr id="995903330" name="Group 2"/>
          <p:cNvGrpSpPr/>
          <p:nvPr/>
        </p:nvGrpSpPr>
        <p:grpSpPr bwMode="auto">
          <a:xfrm rot="0">
            <a:off x="666750" y="666750"/>
            <a:ext cx="8324850" cy="8953500"/>
            <a:chOff x="0" y="0"/>
            <a:chExt cx="2448748" cy="2633665"/>
          </a:xfrm>
        </p:grpSpPr>
        <p:sp>
          <p:nvSpPr>
            <p:cNvPr id="3" name="Freeform 3"/>
            <p:cNvSpPr/>
            <p:nvPr/>
          </p:nvSpPr>
          <p:spPr bwMode="auto">
            <a:xfrm rot="0" flipH="0" flipV="0">
              <a:off x="0" y="0"/>
              <a:ext cx="2448751" cy="2633665"/>
            </a:xfrm>
            <a:custGeom>
              <a:avLst/>
              <a:gdLst/>
              <a:ahLst/>
              <a:cxnLst/>
              <a:rect l="l" t="t" r="r" b="b"/>
              <a:pathLst>
                <a:path w="2448751" h="2633665" fill="norm" stroke="1" extrusionOk="0">
                  <a:moveTo>
                    <a:pt x="2101792" y="0"/>
                  </a:moveTo>
                  <a:lnTo>
                    <a:pt x="148415" y="0"/>
                  </a:lnTo>
                  <a:cubicBezTo>
                    <a:pt x="66448" y="0"/>
                    <a:pt x="0" y="66448"/>
                    <a:pt x="0" y="148415"/>
                  </a:cubicBezTo>
                  <a:lnTo>
                    <a:pt x="0" y="2354273"/>
                  </a:lnTo>
                  <a:cubicBezTo>
                    <a:pt x="0" y="2390784"/>
                    <a:pt x="13458" y="2426013"/>
                    <a:pt x="37800" y="2453225"/>
                  </a:cubicBezTo>
                  <a:lnTo>
                    <a:pt x="154967" y="2584201"/>
                  </a:lnTo>
                  <a:cubicBezTo>
                    <a:pt x="183122" y="2615677"/>
                    <a:pt x="223353" y="2633666"/>
                    <a:pt x="265584" y="2633665"/>
                  </a:cubicBezTo>
                  <a:lnTo>
                    <a:pt x="2300335" y="2633665"/>
                  </a:lnTo>
                  <a:cubicBezTo>
                    <a:pt x="2339697" y="2633666"/>
                    <a:pt x="2377447" y="2618029"/>
                    <a:pt x="2405281" y="2590196"/>
                  </a:cubicBezTo>
                  <a:cubicBezTo>
                    <a:pt x="2433114" y="2562363"/>
                    <a:pt x="2448751" y="2524613"/>
                    <a:pt x="2448751" y="2485251"/>
                  </a:cubicBezTo>
                  <a:lnTo>
                    <a:pt x="2448751" y="366141"/>
                  </a:lnTo>
                  <a:cubicBezTo>
                    <a:pt x="2448751" y="329143"/>
                    <a:pt x="2434932" y="293478"/>
                    <a:pt x="2410002" y="266140"/>
                  </a:cubicBezTo>
                  <a:lnTo>
                    <a:pt x="2211459" y="48414"/>
                  </a:lnTo>
                  <a:cubicBezTo>
                    <a:pt x="2183337" y="17574"/>
                    <a:pt x="2143529" y="0"/>
                    <a:pt x="2101792" y="0"/>
                  </a:cubicBezTo>
                  <a:close/>
                </a:path>
              </a:pathLst>
            </a:custGeom>
            <a:solidFill>
              <a:srgbClr val="0F2F50"/>
            </a:solidFill>
          </p:spPr>
        </p:sp>
      </p:grpSp>
      <p:grpSp>
        <p:nvGrpSpPr>
          <p:cNvPr id="839041008" name="Group 4"/>
          <p:cNvGrpSpPr/>
          <p:nvPr/>
        </p:nvGrpSpPr>
        <p:grpSpPr bwMode="auto">
          <a:xfrm rot="0">
            <a:off x="9296400" y="666750"/>
            <a:ext cx="8324850" cy="8953500"/>
            <a:chOff x="0" y="0"/>
            <a:chExt cx="2192553" cy="2358123"/>
          </a:xfrm>
        </p:grpSpPr>
        <p:sp>
          <p:nvSpPr>
            <p:cNvPr id="5" name="Freeform 5"/>
            <p:cNvSpPr/>
            <p:nvPr/>
          </p:nvSpPr>
          <p:spPr bwMode="auto">
            <a:xfrm rot="0" flipH="0" flipV="0">
              <a:off x="0" y="0"/>
              <a:ext cx="2192553" cy="2358124"/>
            </a:xfrm>
            <a:custGeom>
              <a:avLst/>
              <a:gdLst/>
              <a:ahLst/>
              <a:cxnLst/>
              <a:rect l="l" t="t" r="r" b="b"/>
              <a:pathLst>
                <a:path w="2192553" h="2358124" fill="norm" stroke="1" extrusionOk="0">
                  <a:moveTo>
                    <a:pt x="51149" y="0"/>
                  </a:moveTo>
                  <a:lnTo>
                    <a:pt x="2141404" y="0"/>
                  </a:lnTo>
                  <a:cubicBezTo>
                    <a:pt x="2154970" y="0"/>
                    <a:pt x="2167980" y="5389"/>
                    <a:pt x="2177572" y="14981"/>
                  </a:cubicBezTo>
                  <a:cubicBezTo>
                    <a:pt x="2187164" y="24573"/>
                    <a:pt x="2192553" y="37583"/>
                    <a:pt x="2192553" y="51149"/>
                  </a:cubicBezTo>
                  <a:lnTo>
                    <a:pt x="2192553" y="2306975"/>
                  </a:lnTo>
                  <a:cubicBezTo>
                    <a:pt x="2192553" y="2320540"/>
                    <a:pt x="2187164" y="2333550"/>
                    <a:pt x="2177572" y="2343142"/>
                  </a:cubicBezTo>
                  <a:cubicBezTo>
                    <a:pt x="2167980" y="2352735"/>
                    <a:pt x="2154970" y="2358124"/>
                    <a:pt x="2141404" y="2358124"/>
                  </a:cubicBezTo>
                  <a:lnTo>
                    <a:pt x="51149" y="2358124"/>
                  </a:lnTo>
                  <a:cubicBezTo>
                    <a:pt x="37583" y="2358124"/>
                    <a:pt x="24573" y="2352735"/>
                    <a:pt x="14981" y="2343142"/>
                  </a:cubicBezTo>
                  <a:cubicBezTo>
                    <a:pt x="5389" y="2333550"/>
                    <a:pt x="0" y="2320540"/>
                    <a:pt x="0" y="2306975"/>
                  </a:cubicBezTo>
                  <a:lnTo>
                    <a:pt x="0" y="51149"/>
                  </a:lnTo>
                  <a:cubicBezTo>
                    <a:pt x="0" y="37583"/>
                    <a:pt x="5389" y="24573"/>
                    <a:pt x="14981" y="14981"/>
                  </a:cubicBezTo>
                  <a:cubicBezTo>
                    <a:pt x="24573" y="5389"/>
                    <a:pt x="37583" y="0"/>
                    <a:pt x="51149" y="0"/>
                  </a:cubicBezTo>
                  <a:close/>
                </a:path>
              </a:pathLst>
            </a:custGeom>
            <a:solidFill>
              <a:srgbClr val="6C7A8A"/>
            </a:solidFill>
          </p:spPr>
        </p:sp>
        <p:sp>
          <p:nvSpPr>
            <p:cNvPr id="6" name="TextBox 6"/>
            <p:cNvSpPr txBox="1"/>
            <p:nvPr/>
          </p:nvSpPr>
          <p:spPr bwMode="auto">
            <a:xfrm>
              <a:off x="0" y="-57150"/>
              <a:ext cx="2192553" cy="2415273"/>
            </a:xfrm>
            <a:prstGeom prst="rect">
              <a:avLst/>
            </a:prstGeom>
            <a:grpFill/>
          </p:spPr>
          <p:txBody>
            <a:bodyPr lIns="50800" tIns="50800" rIns="50800" bIns="50800" rtlCol="0" anchor="ctr"/>
            <a:lstStyle/>
            <a:p>
              <a:pPr algn="ctr">
                <a:lnSpc>
                  <a:spcPts val="3359"/>
                </a:lnSpc>
                <a:defRPr/>
              </a:pPr>
              <a:endParaRPr/>
            </a:p>
          </p:txBody>
        </p:sp>
      </p:grpSp>
      <p:grpSp>
        <p:nvGrpSpPr>
          <p:cNvPr id="1922016063" name="Group 7"/>
          <p:cNvGrpSpPr/>
          <p:nvPr/>
        </p:nvGrpSpPr>
        <p:grpSpPr bwMode="auto">
          <a:xfrm rot="0">
            <a:off x="9881936" y="1190507"/>
            <a:ext cx="7153778" cy="7905985"/>
            <a:chOff x="0" y="0"/>
            <a:chExt cx="1935901" cy="2139458"/>
          </a:xfrm>
        </p:grpSpPr>
        <p:sp>
          <p:nvSpPr>
            <p:cNvPr id="8" name="Freeform 8"/>
            <p:cNvSpPr/>
            <p:nvPr/>
          </p:nvSpPr>
          <p:spPr bwMode="auto">
            <a:xfrm rot="0" flipH="0" flipV="0">
              <a:off x="0" y="0"/>
              <a:ext cx="1935903" cy="2139471"/>
            </a:xfrm>
            <a:custGeom>
              <a:avLst/>
              <a:gdLst/>
              <a:ahLst/>
              <a:cxnLst/>
              <a:rect l="l" t="t" r="r" b="b"/>
              <a:pathLst>
                <a:path w="1935903" h="2139471" fill="norm" stroke="1" extrusionOk="0">
                  <a:moveTo>
                    <a:pt x="1448460" y="0"/>
                  </a:moveTo>
                  <a:lnTo>
                    <a:pt x="177673" y="0"/>
                  </a:lnTo>
                  <a:cubicBezTo>
                    <a:pt x="79547" y="0"/>
                    <a:pt x="0" y="79547"/>
                    <a:pt x="0" y="177673"/>
                  </a:cubicBezTo>
                  <a:lnTo>
                    <a:pt x="0" y="1961798"/>
                  </a:lnTo>
                  <a:cubicBezTo>
                    <a:pt x="0" y="2059924"/>
                    <a:pt x="79547" y="2139471"/>
                    <a:pt x="177673" y="2139471"/>
                  </a:cubicBezTo>
                  <a:lnTo>
                    <a:pt x="1758230" y="2139471"/>
                  </a:lnTo>
                  <a:cubicBezTo>
                    <a:pt x="1856356" y="2139471"/>
                    <a:pt x="1935903" y="2059924"/>
                    <a:pt x="1935903" y="1961798"/>
                  </a:cubicBezTo>
                  <a:lnTo>
                    <a:pt x="1935903" y="523958"/>
                  </a:lnTo>
                  <a:cubicBezTo>
                    <a:pt x="1935903" y="480251"/>
                    <a:pt x="1919793" y="438079"/>
                    <a:pt x="1890654" y="405503"/>
                  </a:cubicBezTo>
                  <a:lnTo>
                    <a:pt x="1580877" y="59214"/>
                  </a:lnTo>
                  <a:cubicBezTo>
                    <a:pt x="1547173" y="21536"/>
                    <a:pt x="1499013" y="0"/>
                    <a:pt x="1448460" y="0"/>
                  </a:cubicBezTo>
                  <a:close/>
                </a:path>
              </a:pathLst>
            </a:custGeom>
            <a:blipFill rotWithShape="1">
              <a:blip r:embed="rId3"/>
              <a:stretch>
                <a:fillRect l="-353" t="0" r="-352" b="0"/>
              </a:stretch>
            </a:blipFill>
          </p:spPr>
        </p:sp>
      </p:grpSp>
      <p:grpSp>
        <p:nvGrpSpPr>
          <p:cNvPr id="444009041" name="Group 9"/>
          <p:cNvGrpSpPr/>
          <p:nvPr/>
        </p:nvGrpSpPr>
        <p:grpSpPr bwMode="auto">
          <a:xfrm rot="0">
            <a:off x="2105025" y="1562100"/>
            <a:ext cx="5448300" cy="6155163"/>
            <a:chOff x="0" y="0"/>
            <a:chExt cx="7264400" cy="8206884"/>
          </a:xfrm>
        </p:grpSpPr>
        <p:sp>
          <p:nvSpPr>
            <p:cNvPr id="10" name="TextBox 10"/>
            <p:cNvSpPr txBox="1"/>
            <p:nvPr/>
          </p:nvSpPr>
          <p:spPr bwMode="auto">
            <a:xfrm rot="0">
              <a:off x="50128" y="5927869"/>
              <a:ext cx="7214270" cy="2279015"/>
            </a:xfrm>
            <a:prstGeom prst="rect">
              <a:avLst/>
            </a:prstGeom>
            <a:grpFill/>
          </p:spPr>
          <p:txBody>
            <a:bodyPr lIns="0" tIns="0" rIns="0" bIns="0" rtlCol="0" anchor="t">
              <a:spAutoFit/>
            </a:bodyPr>
            <a:lstStyle/>
            <a:p>
              <a:pPr marL="0" lvl="0" indent="0" algn="l">
                <a:lnSpc>
                  <a:spcPts val="2730"/>
                </a:lnSpc>
                <a:defRPr/>
              </a:pPr>
              <a:r>
                <a:rPr lang="en-US" sz="2100" spc="-115">
                  <a:solidFill>
                    <a:srgbClr val="BCC6CC"/>
                  </a:solidFill>
                  <a:latin typeface="Work Sans"/>
                  <a:ea typeface="Work Sans"/>
                  <a:cs typeface="Work Sans"/>
                </a:rPr>
                <a:t>L'intégration du jumeau numérique permet une </a:t>
              </a:r>
              <a:r>
                <a:rPr lang="en-US" sz="2100" b="1" spc="-115">
                  <a:solidFill>
                    <a:srgbClr val="BCC6CC"/>
                  </a:solidFill>
                  <a:latin typeface="Work Sans Bold"/>
                  <a:ea typeface="Work Sans Bold"/>
                  <a:cs typeface="Work Sans Bold"/>
                </a:rPr>
                <a:t>surveillance continue</a:t>
              </a:r>
              <a:r>
                <a:rPr lang="en-US" sz="2100" spc="-115">
                  <a:solidFill>
                    <a:srgbClr val="BCC6CC"/>
                  </a:solidFill>
                  <a:latin typeface="Work Sans"/>
                  <a:ea typeface="Work Sans"/>
                  <a:cs typeface="Work Sans"/>
                </a:rPr>
                <a:t> des processus d'usinage, offrant des données en temps réel pour optimiser la production et améliorer la précision des pièces.</a:t>
              </a:r>
              <a:endParaRPr/>
            </a:p>
          </p:txBody>
        </p:sp>
        <p:sp>
          <p:nvSpPr>
            <p:cNvPr id="11" name="TextBox 11"/>
            <p:cNvSpPr txBox="1"/>
            <p:nvPr/>
          </p:nvSpPr>
          <p:spPr bwMode="auto">
            <a:xfrm rot="0">
              <a:off x="0" y="133350"/>
              <a:ext cx="7264400" cy="3647017"/>
            </a:xfrm>
            <a:prstGeom prst="rect">
              <a:avLst/>
            </a:prstGeom>
            <a:grpFill/>
          </p:spPr>
          <p:txBody>
            <a:bodyPr lIns="0" tIns="0" rIns="0" bIns="0" rtlCol="0" anchor="t">
              <a:spAutoFit/>
            </a:bodyPr>
            <a:lstStyle/>
            <a:p>
              <a:pPr marL="0" lvl="0" indent="0" algn="l">
                <a:lnSpc>
                  <a:spcPts val="6999"/>
                </a:lnSpc>
                <a:defRPr/>
              </a:pPr>
              <a:r>
                <a:rPr lang="en-US" sz="7000" b="1" u="none" strike="noStrike" spc="-383">
                  <a:solidFill>
                    <a:srgbClr val="BCC6CC"/>
                  </a:solidFill>
                  <a:latin typeface="Work Sans Semi-Bold"/>
                  <a:ea typeface="Work Sans Semi-Bold"/>
                  <a:cs typeface="Work Sans Semi-Bold"/>
                </a:rPr>
                <a:t>Intégration du jumeau numérique</a:t>
              </a:r>
              <a:endParaRPr/>
            </a:p>
          </p:txBody>
        </p:sp>
        <p:sp>
          <p:nvSpPr>
            <p:cNvPr id="12" name="TextBox 12"/>
            <p:cNvSpPr txBox="1"/>
            <p:nvPr/>
          </p:nvSpPr>
          <p:spPr bwMode="auto">
            <a:xfrm rot="0">
              <a:off x="0" y="4100127"/>
              <a:ext cx="7264400" cy="1238250"/>
            </a:xfrm>
            <a:prstGeom prst="rect">
              <a:avLst/>
            </a:prstGeom>
            <a:grpFill/>
          </p:spPr>
          <p:txBody>
            <a:bodyPr lIns="0" tIns="0" rIns="0" bIns="0" rtlCol="0" anchor="t">
              <a:spAutoFit/>
            </a:bodyPr>
            <a:lstStyle/>
            <a:p>
              <a:pPr marL="0" lvl="0" indent="0" algn="l">
                <a:lnSpc>
                  <a:spcPts val="3600"/>
                </a:lnSpc>
                <a:spcBef>
                  <a:spcPts val="0"/>
                </a:spcBef>
                <a:defRPr/>
              </a:pPr>
              <a:r>
                <a:rPr lang="en-US" sz="3000" u="none" strike="noStrike" spc="-165">
                  <a:solidFill>
                    <a:srgbClr val="BCC6CC"/>
                  </a:solidFill>
                  <a:latin typeface="Work Sans"/>
                  <a:ea typeface="Work Sans"/>
                  <a:cs typeface="Work Sans"/>
                </a:rPr>
                <a:t>Optimisation et surveillance en temps réel</a:t>
              </a:r>
              <a:endParaRPr/>
            </a:p>
          </p:txBody>
        </p:sp>
      </p:gr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bg>
      <p:bgPr shadeToTitle="0">
        <a:solidFill>
          <a:srgbClr val="2A4568"/>
        </a:solidFill>
      </p:bgPr>
    </p:bg>
    <p:spTree>
      <p:nvGrpSpPr>
        <p:cNvPr id="1" name=""/>
        <p:cNvGrpSpPr/>
        <p:nvPr/>
      </p:nvGrpSpPr>
      <p:grpSpPr bwMode="auto">
        <a:xfrm>
          <a:off x="0" y="0"/>
          <a:ext cx="0" cy="0"/>
          <a:chOff x="0" y="0"/>
          <a:chExt cx="0" cy="0"/>
        </a:xfrm>
      </p:grpSpPr>
      <p:grpSp>
        <p:nvGrpSpPr>
          <p:cNvPr id="1082644084" name="Group 2"/>
          <p:cNvGrpSpPr/>
          <p:nvPr/>
        </p:nvGrpSpPr>
        <p:grpSpPr bwMode="auto">
          <a:xfrm rot="0">
            <a:off x="666750" y="666750"/>
            <a:ext cx="8324850" cy="8953500"/>
            <a:chOff x="0" y="0"/>
            <a:chExt cx="2448748" cy="2633665"/>
          </a:xfrm>
        </p:grpSpPr>
        <p:sp>
          <p:nvSpPr>
            <p:cNvPr id="3" name="Freeform 3"/>
            <p:cNvSpPr/>
            <p:nvPr/>
          </p:nvSpPr>
          <p:spPr bwMode="auto">
            <a:xfrm rot="0" flipH="0" flipV="0">
              <a:off x="0" y="0"/>
              <a:ext cx="2448751" cy="2633665"/>
            </a:xfrm>
            <a:custGeom>
              <a:avLst/>
              <a:gdLst/>
              <a:ahLst/>
              <a:cxnLst/>
              <a:rect l="l" t="t" r="r" b="b"/>
              <a:pathLst>
                <a:path w="2448751" h="2633665" fill="norm" stroke="1" extrusionOk="0">
                  <a:moveTo>
                    <a:pt x="2101792" y="0"/>
                  </a:moveTo>
                  <a:lnTo>
                    <a:pt x="148415" y="0"/>
                  </a:lnTo>
                  <a:cubicBezTo>
                    <a:pt x="66448" y="0"/>
                    <a:pt x="0" y="66448"/>
                    <a:pt x="0" y="148415"/>
                  </a:cubicBezTo>
                  <a:lnTo>
                    <a:pt x="0" y="2354273"/>
                  </a:lnTo>
                  <a:cubicBezTo>
                    <a:pt x="0" y="2390784"/>
                    <a:pt x="13458" y="2426013"/>
                    <a:pt x="37800" y="2453225"/>
                  </a:cubicBezTo>
                  <a:lnTo>
                    <a:pt x="154967" y="2584201"/>
                  </a:lnTo>
                  <a:cubicBezTo>
                    <a:pt x="183122" y="2615677"/>
                    <a:pt x="223353" y="2633666"/>
                    <a:pt x="265584" y="2633665"/>
                  </a:cubicBezTo>
                  <a:lnTo>
                    <a:pt x="2300335" y="2633665"/>
                  </a:lnTo>
                  <a:cubicBezTo>
                    <a:pt x="2339697" y="2633666"/>
                    <a:pt x="2377447" y="2618029"/>
                    <a:pt x="2405281" y="2590196"/>
                  </a:cubicBezTo>
                  <a:cubicBezTo>
                    <a:pt x="2433114" y="2562363"/>
                    <a:pt x="2448751" y="2524613"/>
                    <a:pt x="2448751" y="2485251"/>
                  </a:cubicBezTo>
                  <a:lnTo>
                    <a:pt x="2448751" y="366141"/>
                  </a:lnTo>
                  <a:cubicBezTo>
                    <a:pt x="2448751" y="329143"/>
                    <a:pt x="2434932" y="293478"/>
                    <a:pt x="2410002" y="266140"/>
                  </a:cubicBezTo>
                  <a:lnTo>
                    <a:pt x="2211459" y="48414"/>
                  </a:lnTo>
                  <a:cubicBezTo>
                    <a:pt x="2183337" y="17574"/>
                    <a:pt x="2143529" y="0"/>
                    <a:pt x="2101792" y="0"/>
                  </a:cubicBezTo>
                  <a:close/>
                </a:path>
              </a:pathLst>
            </a:custGeom>
            <a:solidFill>
              <a:srgbClr val="D8E2E8"/>
            </a:solidFill>
          </p:spPr>
        </p:sp>
      </p:grpSp>
      <p:grpSp>
        <p:nvGrpSpPr>
          <p:cNvPr id="1490225770" name="Group 4"/>
          <p:cNvGrpSpPr/>
          <p:nvPr/>
        </p:nvGrpSpPr>
        <p:grpSpPr bwMode="auto">
          <a:xfrm rot="0">
            <a:off x="9296400" y="666750"/>
            <a:ext cx="8324850" cy="8953500"/>
            <a:chOff x="0" y="0"/>
            <a:chExt cx="2192553" cy="2358123"/>
          </a:xfrm>
        </p:grpSpPr>
        <p:sp>
          <p:nvSpPr>
            <p:cNvPr id="5" name="Freeform 5"/>
            <p:cNvSpPr/>
            <p:nvPr/>
          </p:nvSpPr>
          <p:spPr bwMode="auto">
            <a:xfrm rot="0" flipH="0" flipV="0">
              <a:off x="0" y="0"/>
              <a:ext cx="2192553" cy="2358124"/>
            </a:xfrm>
            <a:custGeom>
              <a:avLst/>
              <a:gdLst/>
              <a:ahLst/>
              <a:cxnLst/>
              <a:rect l="l" t="t" r="r" b="b"/>
              <a:pathLst>
                <a:path w="2192553" h="2358124" fill="norm" stroke="1" extrusionOk="0">
                  <a:moveTo>
                    <a:pt x="51149" y="0"/>
                  </a:moveTo>
                  <a:lnTo>
                    <a:pt x="2141404" y="0"/>
                  </a:lnTo>
                  <a:cubicBezTo>
                    <a:pt x="2154970" y="0"/>
                    <a:pt x="2167980" y="5389"/>
                    <a:pt x="2177572" y="14981"/>
                  </a:cubicBezTo>
                  <a:cubicBezTo>
                    <a:pt x="2187164" y="24573"/>
                    <a:pt x="2192553" y="37583"/>
                    <a:pt x="2192553" y="51149"/>
                  </a:cubicBezTo>
                  <a:lnTo>
                    <a:pt x="2192553" y="2306975"/>
                  </a:lnTo>
                  <a:cubicBezTo>
                    <a:pt x="2192553" y="2320540"/>
                    <a:pt x="2187164" y="2333550"/>
                    <a:pt x="2177572" y="2343142"/>
                  </a:cubicBezTo>
                  <a:cubicBezTo>
                    <a:pt x="2167980" y="2352735"/>
                    <a:pt x="2154970" y="2358124"/>
                    <a:pt x="2141404" y="2358124"/>
                  </a:cubicBezTo>
                  <a:lnTo>
                    <a:pt x="51149" y="2358124"/>
                  </a:lnTo>
                  <a:cubicBezTo>
                    <a:pt x="37583" y="2358124"/>
                    <a:pt x="24573" y="2352735"/>
                    <a:pt x="14981" y="2343142"/>
                  </a:cubicBezTo>
                  <a:cubicBezTo>
                    <a:pt x="5389" y="2333550"/>
                    <a:pt x="0" y="2320540"/>
                    <a:pt x="0" y="2306975"/>
                  </a:cubicBezTo>
                  <a:lnTo>
                    <a:pt x="0" y="51149"/>
                  </a:lnTo>
                  <a:cubicBezTo>
                    <a:pt x="0" y="37583"/>
                    <a:pt x="5389" y="24573"/>
                    <a:pt x="14981" y="14981"/>
                  </a:cubicBezTo>
                  <a:cubicBezTo>
                    <a:pt x="24573" y="5389"/>
                    <a:pt x="37583" y="0"/>
                    <a:pt x="51149" y="0"/>
                  </a:cubicBezTo>
                  <a:close/>
                </a:path>
              </a:pathLst>
            </a:custGeom>
            <a:solidFill>
              <a:srgbClr val="8594A4"/>
            </a:solidFill>
          </p:spPr>
        </p:sp>
        <p:sp>
          <p:nvSpPr>
            <p:cNvPr id="6" name="TextBox 6"/>
            <p:cNvSpPr txBox="1"/>
            <p:nvPr/>
          </p:nvSpPr>
          <p:spPr bwMode="auto">
            <a:xfrm>
              <a:off x="0" y="-57150"/>
              <a:ext cx="2192553" cy="2415273"/>
            </a:xfrm>
            <a:prstGeom prst="rect">
              <a:avLst/>
            </a:prstGeom>
            <a:grpFill/>
          </p:spPr>
          <p:txBody>
            <a:bodyPr lIns="50800" tIns="50800" rIns="50800" bIns="50800" rtlCol="0" anchor="ctr"/>
            <a:lstStyle/>
            <a:p>
              <a:pPr algn="ctr">
                <a:lnSpc>
                  <a:spcPts val="3359"/>
                </a:lnSpc>
                <a:defRPr/>
              </a:pPr>
              <a:endParaRPr/>
            </a:p>
          </p:txBody>
        </p:sp>
      </p:grpSp>
      <p:grpSp>
        <p:nvGrpSpPr>
          <p:cNvPr id="1910683650" name="Group 7"/>
          <p:cNvGrpSpPr/>
          <p:nvPr/>
        </p:nvGrpSpPr>
        <p:grpSpPr bwMode="auto">
          <a:xfrm rot="0">
            <a:off x="9881936" y="1190507"/>
            <a:ext cx="7153778" cy="7905985"/>
            <a:chOff x="0" y="0"/>
            <a:chExt cx="1935901" cy="2139458"/>
          </a:xfrm>
        </p:grpSpPr>
        <p:sp>
          <p:nvSpPr>
            <p:cNvPr id="8" name="Freeform 8"/>
            <p:cNvSpPr/>
            <p:nvPr/>
          </p:nvSpPr>
          <p:spPr bwMode="auto">
            <a:xfrm rot="0" flipH="0" flipV="0">
              <a:off x="0" y="0"/>
              <a:ext cx="1935903" cy="2139471"/>
            </a:xfrm>
            <a:custGeom>
              <a:avLst/>
              <a:gdLst/>
              <a:ahLst/>
              <a:cxnLst/>
              <a:rect l="l" t="t" r="r" b="b"/>
              <a:pathLst>
                <a:path w="1935903" h="2139471" fill="norm" stroke="1" extrusionOk="0">
                  <a:moveTo>
                    <a:pt x="1448460" y="0"/>
                  </a:moveTo>
                  <a:lnTo>
                    <a:pt x="177673" y="0"/>
                  </a:lnTo>
                  <a:cubicBezTo>
                    <a:pt x="79547" y="0"/>
                    <a:pt x="0" y="79547"/>
                    <a:pt x="0" y="177673"/>
                  </a:cubicBezTo>
                  <a:lnTo>
                    <a:pt x="0" y="1961798"/>
                  </a:lnTo>
                  <a:cubicBezTo>
                    <a:pt x="0" y="2059924"/>
                    <a:pt x="79547" y="2139471"/>
                    <a:pt x="177673" y="2139471"/>
                  </a:cubicBezTo>
                  <a:lnTo>
                    <a:pt x="1758230" y="2139471"/>
                  </a:lnTo>
                  <a:cubicBezTo>
                    <a:pt x="1856356" y="2139471"/>
                    <a:pt x="1935903" y="2059924"/>
                    <a:pt x="1935903" y="1961798"/>
                  </a:cubicBezTo>
                  <a:lnTo>
                    <a:pt x="1935903" y="523958"/>
                  </a:lnTo>
                  <a:cubicBezTo>
                    <a:pt x="1935903" y="480251"/>
                    <a:pt x="1919793" y="438079"/>
                    <a:pt x="1890654" y="405503"/>
                  </a:cubicBezTo>
                  <a:lnTo>
                    <a:pt x="1580877" y="59214"/>
                  </a:lnTo>
                  <a:cubicBezTo>
                    <a:pt x="1547173" y="21536"/>
                    <a:pt x="1499013" y="0"/>
                    <a:pt x="1448460" y="0"/>
                  </a:cubicBezTo>
                  <a:close/>
                </a:path>
              </a:pathLst>
            </a:custGeom>
            <a:blipFill rotWithShape="1">
              <a:blip r:embed="rId3"/>
              <a:stretch>
                <a:fillRect l="-353" t="0" r="-352" b="0"/>
              </a:stretch>
            </a:blipFill>
          </p:spPr>
        </p:sp>
      </p:grpSp>
      <p:grpSp>
        <p:nvGrpSpPr>
          <p:cNvPr id="965147189" name="Group 9"/>
          <p:cNvGrpSpPr/>
          <p:nvPr/>
        </p:nvGrpSpPr>
        <p:grpSpPr bwMode="auto">
          <a:xfrm rot="0">
            <a:off x="2105025" y="1562100"/>
            <a:ext cx="5448300" cy="4469238"/>
            <a:chOff x="0" y="0"/>
            <a:chExt cx="7264400" cy="5958984"/>
          </a:xfrm>
        </p:grpSpPr>
        <p:sp>
          <p:nvSpPr>
            <p:cNvPr id="10" name="TextBox 10"/>
            <p:cNvSpPr txBox="1"/>
            <p:nvPr/>
          </p:nvSpPr>
          <p:spPr bwMode="auto">
            <a:xfrm rot="0">
              <a:off x="50128" y="4137169"/>
              <a:ext cx="7214270" cy="1821815"/>
            </a:xfrm>
            <a:prstGeom prst="rect">
              <a:avLst/>
            </a:prstGeom>
            <a:grpFill/>
          </p:spPr>
          <p:txBody>
            <a:bodyPr lIns="0" tIns="0" rIns="0" bIns="0" rtlCol="0" anchor="t">
              <a:spAutoFit/>
            </a:bodyPr>
            <a:lstStyle/>
            <a:p>
              <a:pPr marL="0" lvl="0" indent="0" algn="l">
                <a:lnSpc>
                  <a:spcPts val="2730"/>
                </a:lnSpc>
                <a:defRPr/>
              </a:pPr>
              <a:r>
                <a:rPr lang="en-US" sz="2100" spc="-115">
                  <a:solidFill>
                    <a:srgbClr val="2A4568"/>
                  </a:solidFill>
                  <a:latin typeface="Work Sans"/>
                  <a:ea typeface="Work Sans"/>
                  <a:cs typeface="Work Sans"/>
                </a:rPr>
                <a:t>L'usinage hybride 5 axes avec IA offre une </a:t>
              </a:r>
              <a:r>
                <a:rPr lang="en-US" sz="2100" b="1" spc="-115">
                  <a:solidFill>
                    <a:srgbClr val="2A4568"/>
                  </a:solidFill>
                  <a:latin typeface="Work Sans Bold"/>
                  <a:ea typeface="Work Sans Bold"/>
                  <a:cs typeface="Work Sans Bold"/>
                </a:rPr>
                <a:t>précision accrue</a:t>
              </a:r>
              <a:r>
                <a:rPr lang="en-US" sz="2100" spc="-115">
                  <a:solidFill>
                    <a:srgbClr val="2A4568"/>
                  </a:solidFill>
                  <a:latin typeface="Work Sans"/>
                  <a:ea typeface="Work Sans"/>
                  <a:cs typeface="Work Sans"/>
                </a:rPr>
                <a:t> de ±2µm, réduit le gaspillage de matériel de 40%, et permet une production </a:t>
              </a:r>
              <a:r>
                <a:rPr lang="en-US" sz="2100" b="1" spc="-115">
                  <a:solidFill>
                    <a:srgbClr val="2A4568"/>
                  </a:solidFill>
                  <a:latin typeface="Work Sans Bold"/>
                  <a:ea typeface="Work Sans Bold"/>
                  <a:cs typeface="Work Sans Bold"/>
                </a:rPr>
                <a:t>plus rapide</a:t>
              </a:r>
              <a:r>
                <a:rPr lang="en-US" sz="2100" spc="-115">
                  <a:solidFill>
                    <a:srgbClr val="2A4568"/>
                  </a:solidFill>
                  <a:latin typeface="Work Sans"/>
                  <a:ea typeface="Work Sans"/>
                  <a:cs typeface="Work Sans"/>
                </a:rPr>
                <a:t> de pièces complexes.</a:t>
              </a:r>
              <a:endParaRPr/>
            </a:p>
          </p:txBody>
        </p:sp>
        <p:sp>
          <p:nvSpPr>
            <p:cNvPr id="11" name="TextBox 11"/>
            <p:cNvSpPr txBox="1"/>
            <p:nvPr/>
          </p:nvSpPr>
          <p:spPr bwMode="auto">
            <a:xfrm rot="0">
              <a:off x="0" y="133350"/>
              <a:ext cx="7264400" cy="2465917"/>
            </a:xfrm>
            <a:prstGeom prst="rect">
              <a:avLst/>
            </a:prstGeom>
            <a:grpFill/>
          </p:spPr>
          <p:txBody>
            <a:bodyPr lIns="0" tIns="0" rIns="0" bIns="0" rtlCol="0" anchor="t">
              <a:spAutoFit/>
            </a:bodyPr>
            <a:lstStyle/>
            <a:p>
              <a:pPr marL="0" lvl="0" indent="0" algn="l">
                <a:lnSpc>
                  <a:spcPts val="6999"/>
                </a:lnSpc>
                <a:defRPr/>
              </a:pPr>
              <a:r>
                <a:rPr lang="en-US" sz="7000" b="1" u="none" strike="noStrike" spc="-383">
                  <a:solidFill>
                    <a:srgbClr val="2A4568"/>
                  </a:solidFill>
                  <a:latin typeface="Work Sans Semi-Bold"/>
                  <a:ea typeface="Work Sans Semi-Bold"/>
                  <a:cs typeface="Work Sans Semi-Bold"/>
                </a:rPr>
                <a:t>Avantages Clés</a:t>
              </a:r>
              <a:endParaRPr/>
            </a:p>
          </p:txBody>
        </p:sp>
        <p:sp>
          <p:nvSpPr>
            <p:cNvPr id="12" name="TextBox 12"/>
            <p:cNvSpPr txBox="1"/>
            <p:nvPr/>
          </p:nvSpPr>
          <p:spPr bwMode="auto">
            <a:xfrm rot="0">
              <a:off x="0" y="2919027"/>
              <a:ext cx="7264400" cy="628650"/>
            </a:xfrm>
            <a:prstGeom prst="rect">
              <a:avLst/>
            </a:prstGeom>
            <a:grpFill/>
          </p:spPr>
          <p:txBody>
            <a:bodyPr lIns="0" tIns="0" rIns="0" bIns="0" rtlCol="0" anchor="t">
              <a:spAutoFit/>
            </a:bodyPr>
            <a:lstStyle/>
            <a:p>
              <a:pPr marL="0" lvl="0" indent="0" algn="l">
                <a:lnSpc>
                  <a:spcPts val="3600"/>
                </a:lnSpc>
                <a:spcBef>
                  <a:spcPts val="0"/>
                </a:spcBef>
                <a:defRPr/>
              </a:pPr>
              <a:r>
                <a:rPr lang="en-US" sz="3000" u="none" strike="noStrike" spc="-165">
                  <a:solidFill>
                    <a:srgbClr val="6C7A8A"/>
                  </a:solidFill>
                  <a:latin typeface="Work Sans"/>
                  <a:ea typeface="Work Sans"/>
                  <a:cs typeface="Work Sans"/>
                </a:rPr>
                <a:t>Précision, Efficacité et Durabilité</a:t>
              </a:r>
              <a:endParaRPr/>
            </a:p>
          </p:txBody>
        </p:sp>
      </p:gr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bg>
      <p:bgPr shadeToTitle="0">
        <a:solidFill>
          <a:srgbClr val="BCC6CC"/>
        </a:solidFill>
      </p:bgPr>
    </p:bg>
    <p:spTree>
      <p:nvGrpSpPr>
        <p:cNvPr id="1" name=""/>
        <p:cNvGrpSpPr/>
        <p:nvPr/>
      </p:nvGrpSpPr>
      <p:grpSpPr bwMode="auto">
        <a:xfrm>
          <a:off x="0" y="0"/>
          <a:ext cx="0" cy="0"/>
          <a:chOff x="0" y="0"/>
          <a:chExt cx="0" cy="0"/>
        </a:xfrm>
      </p:grpSpPr>
      <p:grpSp>
        <p:nvGrpSpPr>
          <p:cNvPr id="997375054" name="Group 2"/>
          <p:cNvGrpSpPr/>
          <p:nvPr/>
        </p:nvGrpSpPr>
        <p:grpSpPr bwMode="auto">
          <a:xfrm rot="0">
            <a:off x="12172950" y="666750"/>
            <a:ext cx="5448300" cy="8953500"/>
            <a:chOff x="0" y="0"/>
            <a:chExt cx="1434943" cy="2358123"/>
          </a:xfrm>
        </p:grpSpPr>
        <p:sp>
          <p:nvSpPr>
            <p:cNvPr id="3" name="Freeform 3"/>
            <p:cNvSpPr/>
            <p:nvPr/>
          </p:nvSpPr>
          <p:spPr bwMode="auto">
            <a:xfrm rot="0" flipH="0" flipV="0">
              <a:off x="0" y="0"/>
              <a:ext cx="1434943" cy="2358124"/>
            </a:xfrm>
            <a:custGeom>
              <a:avLst/>
              <a:gdLst/>
              <a:ahLst/>
              <a:cxnLst/>
              <a:rect l="l" t="t" r="r" b="b"/>
              <a:pathLst>
                <a:path w="1434943" h="2358124" fill="norm" stroke="1" extrusionOk="0">
                  <a:moveTo>
                    <a:pt x="56839" y="0"/>
                  </a:moveTo>
                  <a:lnTo>
                    <a:pt x="1378104" y="0"/>
                  </a:lnTo>
                  <a:cubicBezTo>
                    <a:pt x="1409495" y="0"/>
                    <a:pt x="1434943" y="25448"/>
                    <a:pt x="1434943" y="56839"/>
                  </a:cubicBezTo>
                  <a:lnTo>
                    <a:pt x="1434943" y="2301284"/>
                  </a:lnTo>
                  <a:cubicBezTo>
                    <a:pt x="1434943" y="2332676"/>
                    <a:pt x="1409495" y="2358124"/>
                    <a:pt x="1378104" y="2358124"/>
                  </a:cubicBezTo>
                  <a:lnTo>
                    <a:pt x="56839" y="2358124"/>
                  </a:lnTo>
                  <a:cubicBezTo>
                    <a:pt x="25448" y="2358124"/>
                    <a:pt x="0" y="2332676"/>
                    <a:pt x="0" y="2301284"/>
                  </a:cubicBezTo>
                  <a:lnTo>
                    <a:pt x="0" y="56839"/>
                  </a:lnTo>
                  <a:cubicBezTo>
                    <a:pt x="0" y="25448"/>
                    <a:pt x="25448" y="0"/>
                    <a:pt x="56839" y="0"/>
                  </a:cubicBezTo>
                  <a:close/>
                </a:path>
              </a:pathLst>
            </a:custGeom>
            <a:solidFill>
              <a:srgbClr val="2A4568"/>
            </a:solidFill>
            <a:ln cap="rnd">
              <a:noFill/>
              <a:prstDash val="solid"/>
              <a:round/>
            </a:ln>
          </p:spPr>
        </p:sp>
        <p:sp>
          <p:nvSpPr>
            <p:cNvPr id="4" name="TextBox 4"/>
            <p:cNvSpPr txBox="1"/>
            <p:nvPr/>
          </p:nvSpPr>
          <p:spPr bwMode="auto">
            <a:xfrm>
              <a:off x="0" y="-57150"/>
              <a:ext cx="1434943" cy="2415273"/>
            </a:xfrm>
            <a:prstGeom prst="rect">
              <a:avLst/>
            </a:prstGeom>
            <a:grpFill/>
          </p:spPr>
          <p:txBody>
            <a:bodyPr lIns="50800" tIns="50800" rIns="50800" bIns="50800" rtlCol="0" anchor="ctr"/>
            <a:lstStyle/>
            <a:p>
              <a:pPr algn="ctr">
                <a:lnSpc>
                  <a:spcPts val="3359"/>
                </a:lnSpc>
                <a:defRPr/>
              </a:pPr>
              <a:endParaRPr/>
            </a:p>
          </p:txBody>
        </p:sp>
      </p:grpSp>
      <p:grpSp>
        <p:nvGrpSpPr>
          <p:cNvPr id="8797782" name="Group 5"/>
          <p:cNvGrpSpPr/>
          <p:nvPr/>
        </p:nvGrpSpPr>
        <p:grpSpPr bwMode="auto">
          <a:xfrm rot="0">
            <a:off x="6419850" y="666750"/>
            <a:ext cx="5448300" cy="8953500"/>
            <a:chOff x="0" y="0"/>
            <a:chExt cx="1434943" cy="2358123"/>
          </a:xfrm>
        </p:grpSpPr>
        <p:sp>
          <p:nvSpPr>
            <p:cNvPr id="6" name="Freeform 6"/>
            <p:cNvSpPr/>
            <p:nvPr/>
          </p:nvSpPr>
          <p:spPr bwMode="auto">
            <a:xfrm rot="0" flipH="0" flipV="0">
              <a:off x="0" y="0"/>
              <a:ext cx="1434943" cy="2358124"/>
            </a:xfrm>
            <a:custGeom>
              <a:avLst/>
              <a:gdLst/>
              <a:ahLst/>
              <a:cxnLst/>
              <a:rect l="l" t="t" r="r" b="b"/>
              <a:pathLst>
                <a:path w="1434943" h="2358124" fill="norm" stroke="1" extrusionOk="0">
                  <a:moveTo>
                    <a:pt x="56839" y="0"/>
                  </a:moveTo>
                  <a:lnTo>
                    <a:pt x="1378104" y="0"/>
                  </a:lnTo>
                  <a:cubicBezTo>
                    <a:pt x="1409495" y="0"/>
                    <a:pt x="1434943" y="25448"/>
                    <a:pt x="1434943" y="56839"/>
                  </a:cubicBezTo>
                  <a:lnTo>
                    <a:pt x="1434943" y="2301284"/>
                  </a:lnTo>
                  <a:cubicBezTo>
                    <a:pt x="1434943" y="2332676"/>
                    <a:pt x="1409495" y="2358124"/>
                    <a:pt x="1378104" y="2358124"/>
                  </a:cubicBezTo>
                  <a:lnTo>
                    <a:pt x="56839" y="2358124"/>
                  </a:lnTo>
                  <a:cubicBezTo>
                    <a:pt x="25448" y="2358124"/>
                    <a:pt x="0" y="2332676"/>
                    <a:pt x="0" y="2301284"/>
                  </a:cubicBezTo>
                  <a:lnTo>
                    <a:pt x="0" y="56839"/>
                  </a:lnTo>
                  <a:cubicBezTo>
                    <a:pt x="0" y="25448"/>
                    <a:pt x="25448" y="0"/>
                    <a:pt x="56839" y="0"/>
                  </a:cubicBezTo>
                  <a:close/>
                </a:path>
              </a:pathLst>
            </a:custGeom>
            <a:solidFill>
              <a:srgbClr val="2A4568"/>
            </a:solidFill>
            <a:ln cap="rnd">
              <a:noFill/>
              <a:prstDash val="solid"/>
              <a:round/>
            </a:ln>
          </p:spPr>
        </p:sp>
        <p:sp>
          <p:nvSpPr>
            <p:cNvPr id="7" name="TextBox 7"/>
            <p:cNvSpPr txBox="1"/>
            <p:nvPr/>
          </p:nvSpPr>
          <p:spPr bwMode="auto">
            <a:xfrm>
              <a:off x="0" y="-57150"/>
              <a:ext cx="1434943" cy="2415273"/>
            </a:xfrm>
            <a:prstGeom prst="rect">
              <a:avLst/>
            </a:prstGeom>
            <a:grpFill/>
          </p:spPr>
          <p:txBody>
            <a:bodyPr lIns="50800" tIns="50800" rIns="50800" bIns="50800" rtlCol="0" anchor="ctr"/>
            <a:lstStyle/>
            <a:p>
              <a:pPr algn="ctr">
                <a:lnSpc>
                  <a:spcPts val="3359"/>
                </a:lnSpc>
                <a:defRPr/>
              </a:pPr>
              <a:endParaRPr/>
            </a:p>
          </p:txBody>
        </p:sp>
      </p:grpSp>
      <p:grpSp>
        <p:nvGrpSpPr>
          <p:cNvPr id="1328488417" name="Group 8"/>
          <p:cNvGrpSpPr/>
          <p:nvPr/>
        </p:nvGrpSpPr>
        <p:grpSpPr bwMode="auto">
          <a:xfrm rot="0">
            <a:off x="666750" y="666750"/>
            <a:ext cx="5448300" cy="8953500"/>
            <a:chOff x="0" y="0"/>
            <a:chExt cx="1434943" cy="2358123"/>
          </a:xfrm>
        </p:grpSpPr>
        <p:sp>
          <p:nvSpPr>
            <p:cNvPr id="9" name="Freeform 9"/>
            <p:cNvSpPr/>
            <p:nvPr/>
          </p:nvSpPr>
          <p:spPr bwMode="auto">
            <a:xfrm rot="0" flipH="0" flipV="0">
              <a:off x="0" y="0"/>
              <a:ext cx="1434943" cy="2358124"/>
            </a:xfrm>
            <a:custGeom>
              <a:avLst/>
              <a:gdLst/>
              <a:ahLst/>
              <a:cxnLst/>
              <a:rect l="l" t="t" r="r" b="b"/>
              <a:pathLst>
                <a:path w="1434943" h="2358124" fill="norm" stroke="1" extrusionOk="0">
                  <a:moveTo>
                    <a:pt x="56839" y="0"/>
                  </a:moveTo>
                  <a:lnTo>
                    <a:pt x="1378104" y="0"/>
                  </a:lnTo>
                  <a:cubicBezTo>
                    <a:pt x="1409495" y="0"/>
                    <a:pt x="1434943" y="25448"/>
                    <a:pt x="1434943" y="56839"/>
                  </a:cubicBezTo>
                  <a:lnTo>
                    <a:pt x="1434943" y="2301284"/>
                  </a:lnTo>
                  <a:cubicBezTo>
                    <a:pt x="1434943" y="2332676"/>
                    <a:pt x="1409495" y="2358124"/>
                    <a:pt x="1378104" y="2358124"/>
                  </a:cubicBezTo>
                  <a:lnTo>
                    <a:pt x="56839" y="2358124"/>
                  </a:lnTo>
                  <a:cubicBezTo>
                    <a:pt x="25448" y="2358124"/>
                    <a:pt x="0" y="2332676"/>
                    <a:pt x="0" y="2301284"/>
                  </a:cubicBezTo>
                  <a:lnTo>
                    <a:pt x="0" y="56839"/>
                  </a:lnTo>
                  <a:cubicBezTo>
                    <a:pt x="0" y="25448"/>
                    <a:pt x="25448" y="0"/>
                    <a:pt x="56839" y="0"/>
                  </a:cubicBezTo>
                  <a:close/>
                </a:path>
              </a:pathLst>
            </a:custGeom>
            <a:solidFill>
              <a:srgbClr val="2A4568"/>
            </a:solidFill>
            <a:ln cap="rnd">
              <a:noFill/>
              <a:prstDash val="solid"/>
              <a:round/>
            </a:ln>
          </p:spPr>
        </p:sp>
        <p:sp>
          <p:nvSpPr>
            <p:cNvPr id="10" name="TextBox 10"/>
            <p:cNvSpPr txBox="1"/>
            <p:nvPr/>
          </p:nvSpPr>
          <p:spPr bwMode="auto">
            <a:xfrm>
              <a:off x="0" y="-57150"/>
              <a:ext cx="1434943" cy="2415273"/>
            </a:xfrm>
            <a:prstGeom prst="rect">
              <a:avLst/>
            </a:prstGeom>
            <a:grpFill/>
          </p:spPr>
          <p:txBody>
            <a:bodyPr lIns="50800" tIns="50800" rIns="50800" bIns="50800" rtlCol="0" anchor="ctr"/>
            <a:lstStyle/>
            <a:p>
              <a:pPr algn="ctr">
                <a:lnSpc>
                  <a:spcPts val="3359"/>
                </a:lnSpc>
                <a:defRPr/>
              </a:pPr>
              <a:endParaRPr/>
            </a:p>
          </p:txBody>
        </p:sp>
      </p:grpSp>
      <p:grpSp>
        <p:nvGrpSpPr>
          <p:cNvPr id="307531426" name="Group 11"/>
          <p:cNvGrpSpPr/>
          <p:nvPr/>
        </p:nvGrpSpPr>
        <p:grpSpPr bwMode="auto">
          <a:xfrm rot="0">
            <a:off x="12477750" y="7391943"/>
            <a:ext cx="4838700" cy="875214"/>
            <a:chOff x="0" y="0"/>
            <a:chExt cx="1274390" cy="230509"/>
          </a:xfrm>
        </p:grpSpPr>
        <p:sp>
          <p:nvSpPr>
            <p:cNvPr id="12" name="Freeform 12"/>
            <p:cNvSpPr/>
            <p:nvPr/>
          </p:nvSpPr>
          <p:spPr bwMode="auto">
            <a:xfrm rot="0" flipH="0" flipV="0">
              <a:off x="0" y="0"/>
              <a:ext cx="1274390" cy="230509"/>
            </a:xfrm>
            <a:custGeom>
              <a:avLst/>
              <a:gdLst/>
              <a:ahLst/>
              <a:cxnLst/>
              <a:rect l="l" t="t" r="r" b="b"/>
              <a:pathLst>
                <a:path w="1274390" h="230509" fill="norm" stroke="1" extrusionOk="0">
                  <a:moveTo>
                    <a:pt x="115254" y="0"/>
                  </a:moveTo>
                  <a:lnTo>
                    <a:pt x="1159136" y="0"/>
                  </a:lnTo>
                  <a:cubicBezTo>
                    <a:pt x="1189703" y="0"/>
                    <a:pt x="1219019" y="12143"/>
                    <a:pt x="1240633" y="33757"/>
                  </a:cubicBezTo>
                  <a:cubicBezTo>
                    <a:pt x="1262247" y="55372"/>
                    <a:pt x="1274390" y="84687"/>
                    <a:pt x="1274390" y="115254"/>
                  </a:cubicBezTo>
                  <a:lnTo>
                    <a:pt x="1274390" y="115254"/>
                  </a:lnTo>
                  <a:cubicBezTo>
                    <a:pt x="1274390" y="145822"/>
                    <a:pt x="1262247" y="175137"/>
                    <a:pt x="1240633" y="196752"/>
                  </a:cubicBezTo>
                  <a:cubicBezTo>
                    <a:pt x="1219019" y="218366"/>
                    <a:pt x="1189703" y="230509"/>
                    <a:pt x="1159136" y="230509"/>
                  </a:cubicBezTo>
                  <a:lnTo>
                    <a:pt x="115254" y="230509"/>
                  </a:lnTo>
                  <a:cubicBezTo>
                    <a:pt x="84687" y="230509"/>
                    <a:pt x="55372" y="218366"/>
                    <a:pt x="33757" y="196752"/>
                  </a:cubicBezTo>
                  <a:cubicBezTo>
                    <a:pt x="12143" y="175137"/>
                    <a:pt x="0" y="145822"/>
                    <a:pt x="0" y="115254"/>
                  </a:cubicBezTo>
                  <a:lnTo>
                    <a:pt x="0" y="115254"/>
                  </a:lnTo>
                  <a:cubicBezTo>
                    <a:pt x="0" y="84687"/>
                    <a:pt x="12143" y="55372"/>
                    <a:pt x="33757" y="33757"/>
                  </a:cubicBezTo>
                  <a:cubicBezTo>
                    <a:pt x="55372" y="12143"/>
                    <a:pt x="84687" y="0"/>
                    <a:pt x="115254" y="0"/>
                  </a:cubicBezTo>
                  <a:close/>
                </a:path>
              </a:pathLst>
            </a:custGeom>
            <a:solidFill>
              <a:srgbClr val="D8E2E8"/>
            </a:solidFill>
          </p:spPr>
        </p:sp>
        <p:sp>
          <p:nvSpPr>
            <p:cNvPr id="13" name="TextBox 13"/>
            <p:cNvSpPr txBox="1"/>
            <p:nvPr/>
          </p:nvSpPr>
          <p:spPr bwMode="auto">
            <a:xfrm>
              <a:off x="0" y="-57150"/>
              <a:ext cx="1274390" cy="287659"/>
            </a:xfrm>
            <a:prstGeom prst="rect">
              <a:avLst/>
            </a:prstGeom>
            <a:grpFill/>
          </p:spPr>
          <p:txBody>
            <a:bodyPr lIns="50800" tIns="50800" rIns="50800" bIns="50800" rtlCol="0" anchor="ctr"/>
            <a:lstStyle/>
            <a:p>
              <a:pPr algn="ctr">
                <a:lnSpc>
                  <a:spcPts val="3575"/>
                </a:lnSpc>
                <a:defRPr/>
              </a:pPr>
              <a:endParaRPr/>
            </a:p>
          </p:txBody>
        </p:sp>
      </p:grpSp>
      <p:grpSp>
        <p:nvGrpSpPr>
          <p:cNvPr id="1170408400" name="Group 14"/>
          <p:cNvGrpSpPr/>
          <p:nvPr/>
        </p:nvGrpSpPr>
        <p:grpSpPr bwMode="auto">
          <a:xfrm rot="0">
            <a:off x="6724649" y="7391943"/>
            <a:ext cx="4838700" cy="875214"/>
            <a:chOff x="0" y="0"/>
            <a:chExt cx="1274390" cy="230509"/>
          </a:xfrm>
        </p:grpSpPr>
        <p:sp>
          <p:nvSpPr>
            <p:cNvPr id="15" name="Freeform 15"/>
            <p:cNvSpPr/>
            <p:nvPr/>
          </p:nvSpPr>
          <p:spPr bwMode="auto">
            <a:xfrm rot="0" flipH="0" flipV="0">
              <a:off x="0" y="0"/>
              <a:ext cx="1274390" cy="230509"/>
            </a:xfrm>
            <a:custGeom>
              <a:avLst/>
              <a:gdLst/>
              <a:ahLst/>
              <a:cxnLst/>
              <a:rect l="l" t="t" r="r" b="b"/>
              <a:pathLst>
                <a:path w="1274390" h="230509" fill="norm" stroke="1" extrusionOk="0">
                  <a:moveTo>
                    <a:pt x="115254" y="0"/>
                  </a:moveTo>
                  <a:lnTo>
                    <a:pt x="1159136" y="0"/>
                  </a:lnTo>
                  <a:cubicBezTo>
                    <a:pt x="1189703" y="0"/>
                    <a:pt x="1219019" y="12143"/>
                    <a:pt x="1240633" y="33757"/>
                  </a:cubicBezTo>
                  <a:cubicBezTo>
                    <a:pt x="1262247" y="55372"/>
                    <a:pt x="1274390" y="84687"/>
                    <a:pt x="1274390" y="115254"/>
                  </a:cubicBezTo>
                  <a:lnTo>
                    <a:pt x="1274390" y="115254"/>
                  </a:lnTo>
                  <a:cubicBezTo>
                    <a:pt x="1274390" y="145822"/>
                    <a:pt x="1262247" y="175137"/>
                    <a:pt x="1240633" y="196752"/>
                  </a:cubicBezTo>
                  <a:cubicBezTo>
                    <a:pt x="1219019" y="218366"/>
                    <a:pt x="1189703" y="230509"/>
                    <a:pt x="1159136" y="230509"/>
                  </a:cubicBezTo>
                  <a:lnTo>
                    <a:pt x="115254" y="230509"/>
                  </a:lnTo>
                  <a:cubicBezTo>
                    <a:pt x="84687" y="230509"/>
                    <a:pt x="55372" y="218366"/>
                    <a:pt x="33757" y="196752"/>
                  </a:cubicBezTo>
                  <a:cubicBezTo>
                    <a:pt x="12143" y="175137"/>
                    <a:pt x="0" y="145822"/>
                    <a:pt x="0" y="115254"/>
                  </a:cubicBezTo>
                  <a:lnTo>
                    <a:pt x="0" y="115254"/>
                  </a:lnTo>
                  <a:cubicBezTo>
                    <a:pt x="0" y="84687"/>
                    <a:pt x="12143" y="55372"/>
                    <a:pt x="33757" y="33757"/>
                  </a:cubicBezTo>
                  <a:cubicBezTo>
                    <a:pt x="55372" y="12143"/>
                    <a:pt x="84687" y="0"/>
                    <a:pt x="115254" y="0"/>
                  </a:cubicBezTo>
                  <a:close/>
                </a:path>
              </a:pathLst>
            </a:custGeom>
            <a:solidFill>
              <a:srgbClr val="D8E2E8"/>
            </a:solidFill>
          </p:spPr>
        </p:sp>
        <p:sp>
          <p:nvSpPr>
            <p:cNvPr id="16" name="TextBox 16"/>
            <p:cNvSpPr txBox="1"/>
            <p:nvPr/>
          </p:nvSpPr>
          <p:spPr bwMode="auto">
            <a:xfrm>
              <a:off x="0" y="-57150"/>
              <a:ext cx="1274390" cy="287659"/>
            </a:xfrm>
            <a:prstGeom prst="rect">
              <a:avLst/>
            </a:prstGeom>
            <a:grpFill/>
          </p:spPr>
          <p:txBody>
            <a:bodyPr lIns="50800" tIns="50800" rIns="50800" bIns="50800" rtlCol="0" anchor="ctr"/>
            <a:lstStyle/>
            <a:p>
              <a:pPr algn="ctr">
                <a:lnSpc>
                  <a:spcPts val="3575"/>
                </a:lnSpc>
                <a:defRPr/>
              </a:pPr>
              <a:endParaRPr/>
            </a:p>
          </p:txBody>
        </p:sp>
      </p:grpSp>
      <p:grpSp>
        <p:nvGrpSpPr>
          <p:cNvPr id="251525387" name="Group 17"/>
          <p:cNvGrpSpPr/>
          <p:nvPr/>
        </p:nvGrpSpPr>
        <p:grpSpPr bwMode="auto">
          <a:xfrm rot="0">
            <a:off x="971550" y="7391943"/>
            <a:ext cx="4838700" cy="875214"/>
            <a:chOff x="0" y="0"/>
            <a:chExt cx="1274390" cy="230509"/>
          </a:xfrm>
        </p:grpSpPr>
        <p:sp>
          <p:nvSpPr>
            <p:cNvPr id="18" name="Freeform 18"/>
            <p:cNvSpPr/>
            <p:nvPr/>
          </p:nvSpPr>
          <p:spPr bwMode="auto">
            <a:xfrm rot="0" flipH="0" flipV="0">
              <a:off x="0" y="0"/>
              <a:ext cx="1274390" cy="230509"/>
            </a:xfrm>
            <a:custGeom>
              <a:avLst/>
              <a:gdLst/>
              <a:ahLst/>
              <a:cxnLst/>
              <a:rect l="l" t="t" r="r" b="b"/>
              <a:pathLst>
                <a:path w="1274390" h="230509" fill="norm" stroke="1" extrusionOk="0">
                  <a:moveTo>
                    <a:pt x="115254" y="0"/>
                  </a:moveTo>
                  <a:lnTo>
                    <a:pt x="1159136" y="0"/>
                  </a:lnTo>
                  <a:cubicBezTo>
                    <a:pt x="1189703" y="0"/>
                    <a:pt x="1219019" y="12143"/>
                    <a:pt x="1240633" y="33757"/>
                  </a:cubicBezTo>
                  <a:cubicBezTo>
                    <a:pt x="1262247" y="55372"/>
                    <a:pt x="1274390" y="84687"/>
                    <a:pt x="1274390" y="115254"/>
                  </a:cubicBezTo>
                  <a:lnTo>
                    <a:pt x="1274390" y="115254"/>
                  </a:lnTo>
                  <a:cubicBezTo>
                    <a:pt x="1274390" y="145822"/>
                    <a:pt x="1262247" y="175137"/>
                    <a:pt x="1240633" y="196752"/>
                  </a:cubicBezTo>
                  <a:cubicBezTo>
                    <a:pt x="1219019" y="218366"/>
                    <a:pt x="1189703" y="230509"/>
                    <a:pt x="1159136" y="230509"/>
                  </a:cubicBezTo>
                  <a:lnTo>
                    <a:pt x="115254" y="230509"/>
                  </a:lnTo>
                  <a:cubicBezTo>
                    <a:pt x="84687" y="230509"/>
                    <a:pt x="55372" y="218366"/>
                    <a:pt x="33757" y="196752"/>
                  </a:cubicBezTo>
                  <a:cubicBezTo>
                    <a:pt x="12143" y="175137"/>
                    <a:pt x="0" y="145822"/>
                    <a:pt x="0" y="115254"/>
                  </a:cubicBezTo>
                  <a:lnTo>
                    <a:pt x="0" y="115254"/>
                  </a:lnTo>
                  <a:cubicBezTo>
                    <a:pt x="0" y="84687"/>
                    <a:pt x="12143" y="55372"/>
                    <a:pt x="33757" y="33757"/>
                  </a:cubicBezTo>
                  <a:cubicBezTo>
                    <a:pt x="55372" y="12143"/>
                    <a:pt x="84687" y="0"/>
                    <a:pt x="115254" y="0"/>
                  </a:cubicBezTo>
                  <a:close/>
                </a:path>
              </a:pathLst>
            </a:custGeom>
            <a:solidFill>
              <a:srgbClr val="D8E2E8"/>
            </a:solidFill>
          </p:spPr>
        </p:sp>
        <p:sp>
          <p:nvSpPr>
            <p:cNvPr id="19" name="TextBox 19"/>
            <p:cNvSpPr txBox="1"/>
            <p:nvPr/>
          </p:nvSpPr>
          <p:spPr bwMode="auto">
            <a:xfrm>
              <a:off x="0" y="-57150"/>
              <a:ext cx="1274390" cy="287659"/>
            </a:xfrm>
            <a:prstGeom prst="rect">
              <a:avLst/>
            </a:prstGeom>
            <a:grpFill/>
          </p:spPr>
          <p:txBody>
            <a:bodyPr lIns="50800" tIns="50800" rIns="50800" bIns="50800" rtlCol="0" anchor="ctr"/>
            <a:lstStyle/>
            <a:p>
              <a:pPr algn="ctr">
                <a:lnSpc>
                  <a:spcPts val="3575"/>
                </a:lnSpc>
                <a:defRPr/>
              </a:pPr>
              <a:endParaRPr/>
            </a:p>
          </p:txBody>
        </p:sp>
      </p:grpSp>
      <p:sp>
        <p:nvSpPr>
          <p:cNvPr id="376010384" name="TextBox 20"/>
          <p:cNvSpPr txBox="1"/>
          <p:nvPr/>
        </p:nvSpPr>
        <p:spPr bwMode="auto">
          <a:xfrm rot="0">
            <a:off x="971550" y="8715375"/>
            <a:ext cx="4838700" cy="371475"/>
          </a:xfrm>
          <a:prstGeom prst="rect">
            <a:avLst/>
          </a:prstGeom>
        </p:spPr>
        <p:txBody>
          <a:bodyPr lIns="0" tIns="0" rIns="0" bIns="0" rtlCol="0" anchor="t">
            <a:spAutoFit/>
          </a:bodyPr>
          <a:lstStyle/>
          <a:p>
            <a:pPr marL="0" lvl="0" indent="0" algn="ctr">
              <a:lnSpc>
                <a:spcPts val="2879"/>
              </a:lnSpc>
              <a:defRPr/>
            </a:pPr>
            <a:r>
              <a:rPr lang="en-US" sz="2400" spc="-132">
                <a:solidFill>
                  <a:srgbClr val="BCC6CC"/>
                </a:solidFill>
                <a:latin typeface="Work Sans"/>
                <a:ea typeface="Work Sans"/>
                <a:cs typeface="Work Sans"/>
              </a:rPr>
              <a:t>Increased investment returns</a:t>
            </a:r>
            <a:endParaRPr/>
          </a:p>
        </p:txBody>
      </p:sp>
      <p:sp>
        <p:nvSpPr>
          <p:cNvPr id="1797833643" name="TextBox 21"/>
          <p:cNvSpPr txBox="1"/>
          <p:nvPr/>
        </p:nvSpPr>
        <p:spPr bwMode="auto">
          <a:xfrm rot="0">
            <a:off x="6724649" y="8715375"/>
            <a:ext cx="4838700" cy="371475"/>
          </a:xfrm>
          <a:prstGeom prst="rect">
            <a:avLst/>
          </a:prstGeom>
        </p:spPr>
        <p:txBody>
          <a:bodyPr lIns="0" tIns="0" rIns="0" bIns="0" rtlCol="0" anchor="t">
            <a:spAutoFit/>
          </a:bodyPr>
          <a:lstStyle/>
          <a:p>
            <a:pPr marL="0" lvl="0" indent="0" algn="ctr">
              <a:lnSpc>
                <a:spcPts val="2879"/>
              </a:lnSpc>
              <a:defRPr/>
            </a:pPr>
            <a:r>
              <a:rPr lang="en-US" sz="2400" spc="-132">
                <a:solidFill>
                  <a:srgbClr val="BCC6CC"/>
                </a:solidFill>
                <a:latin typeface="Work Sans"/>
                <a:ea typeface="Work Sans"/>
                <a:cs typeface="Work Sans"/>
              </a:rPr>
              <a:t>Exceptional precision achieved</a:t>
            </a:r>
            <a:endParaRPr/>
          </a:p>
        </p:txBody>
      </p:sp>
      <p:sp>
        <p:nvSpPr>
          <p:cNvPr id="2143602024" name="TextBox 22"/>
          <p:cNvSpPr txBox="1"/>
          <p:nvPr/>
        </p:nvSpPr>
        <p:spPr bwMode="auto">
          <a:xfrm rot="0">
            <a:off x="13306424" y="7649092"/>
            <a:ext cx="3181350" cy="390525"/>
          </a:xfrm>
          <a:prstGeom prst="rect">
            <a:avLst/>
          </a:prstGeom>
        </p:spPr>
        <p:txBody>
          <a:bodyPr lIns="0" tIns="0" rIns="0" bIns="0" rtlCol="0" anchor="t">
            <a:spAutoFit/>
          </a:bodyPr>
          <a:lstStyle/>
          <a:p>
            <a:pPr marL="0" lvl="0" indent="0" algn="ctr">
              <a:lnSpc>
                <a:spcPts val="3064"/>
              </a:lnSpc>
              <a:spcBef>
                <a:spcPts val="0"/>
              </a:spcBef>
              <a:defRPr/>
            </a:pPr>
            <a:r>
              <a:rPr lang="en-US" sz="2550" b="1" spc="-140">
                <a:solidFill>
                  <a:srgbClr val="6C7A8A"/>
                </a:solidFill>
                <a:latin typeface="Work Sans Semi-Bold"/>
                <a:ea typeface="Work Sans Semi-Bold"/>
                <a:cs typeface="Work Sans Semi-Bold"/>
              </a:rPr>
              <a:t>Waste Reduction 40%</a:t>
            </a:r>
            <a:endParaRPr/>
          </a:p>
        </p:txBody>
      </p:sp>
      <p:sp>
        <p:nvSpPr>
          <p:cNvPr id="550610171" name="TextBox 23"/>
          <p:cNvSpPr txBox="1"/>
          <p:nvPr/>
        </p:nvSpPr>
        <p:spPr bwMode="auto">
          <a:xfrm rot="0">
            <a:off x="7553325" y="7649092"/>
            <a:ext cx="3181350" cy="390525"/>
          </a:xfrm>
          <a:prstGeom prst="rect">
            <a:avLst/>
          </a:prstGeom>
        </p:spPr>
        <p:txBody>
          <a:bodyPr lIns="0" tIns="0" rIns="0" bIns="0" rtlCol="0" anchor="t">
            <a:spAutoFit/>
          </a:bodyPr>
          <a:lstStyle/>
          <a:p>
            <a:pPr marL="0" lvl="0" indent="0" algn="ctr">
              <a:lnSpc>
                <a:spcPts val="3064"/>
              </a:lnSpc>
              <a:spcBef>
                <a:spcPts val="0"/>
              </a:spcBef>
              <a:defRPr/>
            </a:pPr>
            <a:r>
              <a:rPr lang="en-US" sz="2550" b="1" spc="-140">
                <a:solidFill>
                  <a:srgbClr val="6C7A8A"/>
                </a:solidFill>
                <a:latin typeface="Work Sans Semi-Bold"/>
                <a:ea typeface="Work Sans Semi-Bold"/>
                <a:cs typeface="Work Sans Semi-Bold"/>
              </a:rPr>
              <a:t>±2µm</a:t>
            </a:r>
            <a:endParaRPr/>
          </a:p>
        </p:txBody>
      </p:sp>
      <p:sp>
        <p:nvSpPr>
          <p:cNvPr id="863068326" name="TextBox 24"/>
          <p:cNvSpPr txBox="1"/>
          <p:nvPr/>
        </p:nvSpPr>
        <p:spPr bwMode="auto">
          <a:xfrm rot="0">
            <a:off x="1800225" y="7649092"/>
            <a:ext cx="3181350" cy="390525"/>
          </a:xfrm>
          <a:prstGeom prst="rect">
            <a:avLst/>
          </a:prstGeom>
        </p:spPr>
        <p:txBody>
          <a:bodyPr lIns="0" tIns="0" rIns="0" bIns="0" rtlCol="0" anchor="t">
            <a:spAutoFit/>
          </a:bodyPr>
          <a:lstStyle/>
          <a:p>
            <a:pPr marL="0" lvl="0" indent="0" algn="ctr">
              <a:lnSpc>
                <a:spcPts val="3064"/>
              </a:lnSpc>
              <a:spcBef>
                <a:spcPts val="0"/>
              </a:spcBef>
              <a:defRPr/>
            </a:pPr>
            <a:r>
              <a:rPr lang="en-US" sz="2550" b="1" spc="-140">
                <a:solidFill>
                  <a:srgbClr val="6C7A8A"/>
                </a:solidFill>
                <a:latin typeface="Work Sans Semi-Bold"/>
                <a:ea typeface="Work Sans Semi-Bold"/>
                <a:cs typeface="Work Sans Semi-Bold"/>
              </a:rPr>
              <a:t>ROI +25%</a:t>
            </a:r>
            <a:endParaRPr/>
          </a:p>
        </p:txBody>
      </p:sp>
      <p:grpSp>
        <p:nvGrpSpPr>
          <p:cNvPr id="634486787" name="Group 25"/>
          <p:cNvGrpSpPr/>
          <p:nvPr/>
        </p:nvGrpSpPr>
        <p:grpSpPr bwMode="auto">
          <a:xfrm rot="0">
            <a:off x="12172950" y="941405"/>
            <a:ext cx="5448300" cy="6181325"/>
            <a:chOff x="0" y="0"/>
            <a:chExt cx="2661158" cy="3019196"/>
          </a:xfrm>
        </p:grpSpPr>
        <p:sp>
          <p:nvSpPr>
            <p:cNvPr id="26" name="Freeform 26"/>
            <p:cNvSpPr/>
            <p:nvPr/>
          </p:nvSpPr>
          <p:spPr bwMode="auto">
            <a:xfrm rot="0" flipH="0" flipV="0">
              <a:off x="54483" y="50038"/>
              <a:ext cx="2552065" cy="2919755"/>
            </a:xfrm>
            <a:custGeom>
              <a:avLst/>
              <a:gdLst/>
              <a:ahLst/>
              <a:cxnLst/>
              <a:rect l="l" t="t" r="r" b="b"/>
              <a:pathLst>
                <a:path w="2552065" h="2919755" fill="norm" stroke="1" extrusionOk="0">
                  <a:moveTo>
                    <a:pt x="2464435" y="2919755"/>
                  </a:moveTo>
                  <a:lnTo>
                    <a:pt x="87757" y="2919755"/>
                  </a:lnTo>
                  <a:cubicBezTo>
                    <a:pt x="39370" y="2919755"/>
                    <a:pt x="0" y="2880512"/>
                    <a:pt x="0" y="2831998"/>
                  </a:cubicBezTo>
                  <a:lnTo>
                    <a:pt x="0" y="87757"/>
                  </a:lnTo>
                  <a:cubicBezTo>
                    <a:pt x="0" y="39370"/>
                    <a:pt x="39243" y="0"/>
                    <a:pt x="87757" y="0"/>
                  </a:cubicBezTo>
                  <a:lnTo>
                    <a:pt x="2464308" y="0"/>
                  </a:lnTo>
                  <a:cubicBezTo>
                    <a:pt x="2512695" y="0"/>
                    <a:pt x="2552065" y="39243"/>
                    <a:pt x="2552065" y="87757"/>
                  </a:cubicBezTo>
                  <a:lnTo>
                    <a:pt x="2552065" y="2831998"/>
                  </a:lnTo>
                  <a:cubicBezTo>
                    <a:pt x="2552065" y="2880385"/>
                    <a:pt x="2512822" y="2919755"/>
                    <a:pt x="2464308" y="2919755"/>
                  </a:cubicBezTo>
                  <a:close/>
                </a:path>
              </a:pathLst>
            </a:custGeom>
            <a:blipFill rotWithShape="1">
              <a:blip r:embed="rId3"/>
              <a:stretch>
                <a:fillRect l="-768" t="0" r="-768" b="0"/>
              </a:stretch>
            </a:blipFill>
          </p:spPr>
        </p:sp>
        <p:sp>
          <p:nvSpPr>
            <p:cNvPr id="27" name="Freeform 27"/>
            <p:cNvSpPr/>
            <p:nvPr/>
          </p:nvSpPr>
          <p:spPr bwMode="auto">
            <a:xfrm rot="0" flipH="0" flipV="0">
              <a:off x="0" y="0"/>
              <a:ext cx="2661031" cy="3019069"/>
            </a:xfrm>
            <a:custGeom>
              <a:avLst/>
              <a:gdLst/>
              <a:ahLst/>
              <a:cxnLst/>
              <a:rect l="l" t="t" r="r" b="b"/>
              <a:pathLst>
                <a:path w="2661031" h="3019069" fill="norm" stroke="1" extrusionOk="0">
                  <a:moveTo>
                    <a:pt x="0" y="91567"/>
                  </a:moveTo>
                  <a:lnTo>
                    <a:pt x="0" y="2927502"/>
                  </a:lnTo>
                  <a:cubicBezTo>
                    <a:pt x="0" y="2978048"/>
                    <a:pt x="41021" y="3019069"/>
                    <a:pt x="91567" y="3019069"/>
                  </a:cubicBezTo>
                  <a:lnTo>
                    <a:pt x="2569464" y="3019069"/>
                  </a:lnTo>
                  <a:cubicBezTo>
                    <a:pt x="2620010" y="3019069"/>
                    <a:pt x="2661031" y="2978048"/>
                    <a:pt x="2661031" y="2927502"/>
                  </a:cubicBezTo>
                  <a:lnTo>
                    <a:pt x="2661031" y="91567"/>
                  </a:lnTo>
                  <a:cubicBezTo>
                    <a:pt x="2661031" y="41021"/>
                    <a:pt x="2620010" y="0"/>
                    <a:pt x="2569464" y="0"/>
                  </a:cubicBezTo>
                  <a:lnTo>
                    <a:pt x="91567" y="0"/>
                  </a:lnTo>
                  <a:cubicBezTo>
                    <a:pt x="41021" y="0"/>
                    <a:pt x="0" y="41021"/>
                    <a:pt x="0" y="91567"/>
                  </a:cubicBezTo>
                  <a:close/>
                  <a:moveTo>
                    <a:pt x="1819275" y="331724"/>
                  </a:moveTo>
                  <a:lnTo>
                    <a:pt x="2478405" y="331724"/>
                  </a:lnTo>
                  <a:cubicBezTo>
                    <a:pt x="2528951" y="331724"/>
                    <a:pt x="2569972" y="372745"/>
                    <a:pt x="2569972" y="423291"/>
                  </a:cubicBezTo>
                  <a:lnTo>
                    <a:pt x="2569972" y="2836443"/>
                  </a:lnTo>
                  <a:cubicBezTo>
                    <a:pt x="2569972" y="2886989"/>
                    <a:pt x="2528951" y="2928010"/>
                    <a:pt x="2478405" y="2928010"/>
                  </a:cubicBezTo>
                  <a:lnTo>
                    <a:pt x="182753" y="2928010"/>
                  </a:lnTo>
                  <a:cubicBezTo>
                    <a:pt x="132207" y="2928010"/>
                    <a:pt x="91186" y="2886989"/>
                    <a:pt x="91186" y="2836443"/>
                  </a:cubicBezTo>
                  <a:lnTo>
                    <a:pt x="91186" y="182753"/>
                  </a:lnTo>
                  <a:cubicBezTo>
                    <a:pt x="91186" y="132207"/>
                    <a:pt x="132207" y="91186"/>
                    <a:pt x="182753" y="91186"/>
                  </a:cubicBezTo>
                  <a:lnTo>
                    <a:pt x="1522222" y="91186"/>
                  </a:lnTo>
                  <a:cubicBezTo>
                    <a:pt x="1548257" y="91186"/>
                    <a:pt x="1573149" y="102235"/>
                    <a:pt x="1590548" y="121666"/>
                  </a:cubicBezTo>
                  <a:lnTo>
                    <a:pt x="1751203" y="301244"/>
                  </a:lnTo>
                  <a:cubicBezTo>
                    <a:pt x="1768602" y="320675"/>
                    <a:pt x="1793367" y="331724"/>
                    <a:pt x="1819529" y="331724"/>
                  </a:cubicBezTo>
                  <a:lnTo>
                    <a:pt x="1819275" y="331724"/>
                  </a:lnTo>
                  <a:close/>
                </a:path>
              </a:pathLst>
            </a:custGeom>
            <a:solidFill>
              <a:srgbClr val="2A4568"/>
            </a:solidFill>
          </p:spPr>
        </p:sp>
      </p:grpSp>
      <p:grpSp>
        <p:nvGrpSpPr>
          <p:cNvPr id="562009511" name="Group 28"/>
          <p:cNvGrpSpPr/>
          <p:nvPr/>
        </p:nvGrpSpPr>
        <p:grpSpPr bwMode="auto">
          <a:xfrm rot="0">
            <a:off x="6419850" y="941405"/>
            <a:ext cx="5448300" cy="6181325"/>
            <a:chOff x="0" y="0"/>
            <a:chExt cx="2661158" cy="3019196"/>
          </a:xfrm>
        </p:grpSpPr>
        <p:sp>
          <p:nvSpPr>
            <p:cNvPr id="29" name="Freeform 29"/>
            <p:cNvSpPr/>
            <p:nvPr/>
          </p:nvSpPr>
          <p:spPr bwMode="auto">
            <a:xfrm rot="0" flipH="0" flipV="0">
              <a:off x="54483" y="50038"/>
              <a:ext cx="2552065" cy="2919755"/>
            </a:xfrm>
            <a:custGeom>
              <a:avLst/>
              <a:gdLst/>
              <a:ahLst/>
              <a:cxnLst/>
              <a:rect l="l" t="t" r="r" b="b"/>
              <a:pathLst>
                <a:path w="2552065" h="2919755" fill="norm" stroke="1" extrusionOk="0">
                  <a:moveTo>
                    <a:pt x="2464435" y="2919755"/>
                  </a:moveTo>
                  <a:lnTo>
                    <a:pt x="87757" y="2919755"/>
                  </a:lnTo>
                  <a:cubicBezTo>
                    <a:pt x="39370" y="2919755"/>
                    <a:pt x="0" y="2880512"/>
                    <a:pt x="0" y="2831998"/>
                  </a:cubicBezTo>
                  <a:lnTo>
                    <a:pt x="0" y="87757"/>
                  </a:lnTo>
                  <a:cubicBezTo>
                    <a:pt x="0" y="39370"/>
                    <a:pt x="39243" y="0"/>
                    <a:pt x="87757" y="0"/>
                  </a:cubicBezTo>
                  <a:lnTo>
                    <a:pt x="2464308" y="0"/>
                  </a:lnTo>
                  <a:cubicBezTo>
                    <a:pt x="2512695" y="0"/>
                    <a:pt x="2552065" y="39243"/>
                    <a:pt x="2552065" y="87757"/>
                  </a:cubicBezTo>
                  <a:lnTo>
                    <a:pt x="2552065" y="2831998"/>
                  </a:lnTo>
                  <a:cubicBezTo>
                    <a:pt x="2552065" y="2880385"/>
                    <a:pt x="2512822" y="2919755"/>
                    <a:pt x="2464308" y="2919755"/>
                  </a:cubicBezTo>
                  <a:close/>
                </a:path>
              </a:pathLst>
            </a:custGeom>
            <a:blipFill rotWithShape="1">
              <a:blip r:embed="rId4"/>
              <a:stretch>
                <a:fillRect l="-768" t="0" r="-768" b="0"/>
              </a:stretch>
            </a:blipFill>
          </p:spPr>
        </p:sp>
        <p:sp>
          <p:nvSpPr>
            <p:cNvPr id="30" name="Freeform 30"/>
            <p:cNvSpPr/>
            <p:nvPr/>
          </p:nvSpPr>
          <p:spPr bwMode="auto">
            <a:xfrm rot="0" flipH="0" flipV="0">
              <a:off x="0" y="0"/>
              <a:ext cx="2661031" cy="3019069"/>
            </a:xfrm>
            <a:custGeom>
              <a:avLst/>
              <a:gdLst/>
              <a:ahLst/>
              <a:cxnLst/>
              <a:rect l="l" t="t" r="r" b="b"/>
              <a:pathLst>
                <a:path w="2661031" h="3019069" fill="norm" stroke="1" extrusionOk="0">
                  <a:moveTo>
                    <a:pt x="0" y="91567"/>
                  </a:moveTo>
                  <a:lnTo>
                    <a:pt x="0" y="2927502"/>
                  </a:lnTo>
                  <a:cubicBezTo>
                    <a:pt x="0" y="2978048"/>
                    <a:pt x="41021" y="3019069"/>
                    <a:pt x="91567" y="3019069"/>
                  </a:cubicBezTo>
                  <a:lnTo>
                    <a:pt x="2569464" y="3019069"/>
                  </a:lnTo>
                  <a:cubicBezTo>
                    <a:pt x="2620010" y="3019069"/>
                    <a:pt x="2661031" y="2978048"/>
                    <a:pt x="2661031" y="2927502"/>
                  </a:cubicBezTo>
                  <a:lnTo>
                    <a:pt x="2661031" y="91567"/>
                  </a:lnTo>
                  <a:cubicBezTo>
                    <a:pt x="2661031" y="41021"/>
                    <a:pt x="2620010" y="0"/>
                    <a:pt x="2569464" y="0"/>
                  </a:cubicBezTo>
                  <a:lnTo>
                    <a:pt x="91567" y="0"/>
                  </a:lnTo>
                  <a:cubicBezTo>
                    <a:pt x="41021" y="0"/>
                    <a:pt x="0" y="41021"/>
                    <a:pt x="0" y="91567"/>
                  </a:cubicBezTo>
                  <a:close/>
                  <a:moveTo>
                    <a:pt x="1819275" y="331724"/>
                  </a:moveTo>
                  <a:lnTo>
                    <a:pt x="2478405" y="331724"/>
                  </a:lnTo>
                  <a:cubicBezTo>
                    <a:pt x="2528951" y="331724"/>
                    <a:pt x="2569972" y="372745"/>
                    <a:pt x="2569972" y="423291"/>
                  </a:cubicBezTo>
                  <a:lnTo>
                    <a:pt x="2569972" y="2836443"/>
                  </a:lnTo>
                  <a:cubicBezTo>
                    <a:pt x="2569972" y="2886989"/>
                    <a:pt x="2528951" y="2928010"/>
                    <a:pt x="2478405" y="2928010"/>
                  </a:cubicBezTo>
                  <a:lnTo>
                    <a:pt x="182753" y="2928010"/>
                  </a:lnTo>
                  <a:cubicBezTo>
                    <a:pt x="132207" y="2928010"/>
                    <a:pt x="91186" y="2886989"/>
                    <a:pt x="91186" y="2836443"/>
                  </a:cubicBezTo>
                  <a:lnTo>
                    <a:pt x="91186" y="182753"/>
                  </a:lnTo>
                  <a:cubicBezTo>
                    <a:pt x="91186" y="132207"/>
                    <a:pt x="132207" y="91186"/>
                    <a:pt x="182753" y="91186"/>
                  </a:cubicBezTo>
                  <a:lnTo>
                    <a:pt x="1522222" y="91186"/>
                  </a:lnTo>
                  <a:cubicBezTo>
                    <a:pt x="1548257" y="91186"/>
                    <a:pt x="1573149" y="102235"/>
                    <a:pt x="1590548" y="121666"/>
                  </a:cubicBezTo>
                  <a:lnTo>
                    <a:pt x="1751203" y="301244"/>
                  </a:lnTo>
                  <a:cubicBezTo>
                    <a:pt x="1768602" y="320675"/>
                    <a:pt x="1793367" y="331724"/>
                    <a:pt x="1819529" y="331724"/>
                  </a:cubicBezTo>
                  <a:lnTo>
                    <a:pt x="1819275" y="331724"/>
                  </a:lnTo>
                  <a:close/>
                </a:path>
              </a:pathLst>
            </a:custGeom>
            <a:solidFill>
              <a:srgbClr val="2A4568"/>
            </a:solidFill>
          </p:spPr>
        </p:sp>
      </p:grpSp>
      <p:grpSp>
        <p:nvGrpSpPr>
          <p:cNvPr id="1116029368" name="Group 31"/>
          <p:cNvGrpSpPr/>
          <p:nvPr/>
        </p:nvGrpSpPr>
        <p:grpSpPr bwMode="auto">
          <a:xfrm rot="0">
            <a:off x="666750" y="941405"/>
            <a:ext cx="5448300" cy="6181325"/>
            <a:chOff x="0" y="0"/>
            <a:chExt cx="2661158" cy="3019196"/>
          </a:xfrm>
        </p:grpSpPr>
        <p:sp>
          <p:nvSpPr>
            <p:cNvPr id="32" name="Freeform 32"/>
            <p:cNvSpPr/>
            <p:nvPr/>
          </p:nvSpPr>
          <p:spPr bwMode="auto">
            <a:xfrm rot="0" flipH="0" flipV="0">
              <a:off x="54483" y="50038"/>
              <a:ext cx="2552065" cy="2919755"/>
            </a:xfrm>
            <a:custGeom>
              <a:avLst/>
              <a:gdLst/>
              <a:ahLst/>
              <a:cxnLst/>
              <a:rect l="l" t="t" r="r" b="b"/>
              <a:pathLst>
                <a:path w="2552065" h="2919755" fill="norm" stroke="1" extrusionOk="0">
                  <a:moveTo>
                    <a:pt x="2464435" y="2919755"/>
                  </a:moveTo>
                  <a:lnTo>
                    <a:pt x="87757" y="2919755"/>
                  </a:lnTo>
                  <a:cubicBezTo>
                    <a:pt x="39370" y="2919755"/>
                    <a:pt x="0" y="2880512"/>
                    <a:pt x="0" y="2831998"/>
                  </a:cubicBezTo>
                  <a:lnTo>
                    <a:pt x="0" y="87757"/>
                  </a:lnTo>
                  <a:cubicBezTo>
                    <a:pt x="0" y="39370"/>
                    <a:pt x="39243" y="0"/>
                    <a:pt x="87757" y="0"/>
                  </a:cubicBezTo>
                  <a:lnTo>
                    <a:pt x="2464308" y="0"/>
                  </a:lnTo>
                  <a:cubicBezTo>
                    <a:pt x="2512695" y="0"/>
                    <a:pt x="2552065" y="39243"/>
                    <a:pt x="2552065" y="87757"/>
                  </a:cubicBezTo>
                  <a:lnTo>
                    <a:pt x="2552065" y="2831998"/>
                  </a:lnTo>
                  <a:cubicBezTo>
                    <a:pt x="2552065" y="2880385"/>
                    <a:pt x="2512822" y="2919755"/>
                    <a:pt x="2464308" y="2919755"/>
                  </a:cubicBezTo>
                  <a:close/>
                </a:path>
              </a:pathLst>
            </a:custGeom>
            <a:blipFill rotWithShape="1">
              <a:blip r:embed="rId5"/>
              <a:stretch>
                <a:fillRect l="-768" t="0" r="-768" b="0"/>
              </a:stretch>
            </a:blipFill>
          </p:spPr>
        </p:sp>
        <p:sp>
          <p:nvSpPr>
            <p:cNvPr id="33" name="Freeform 33"/>
            <p:cNvSpPr/>
            <p:nvPr/>
          </p:nvSpPr>
          <p:spPr bwMode="auto">
            <a:xfrm rot="0" flipH="0" flipV="0">
              <a:off x="0" y="0"/>
              <a:ext cx="2661031" cy="3019069"/>
            </a:xfrm>
            <a:custGeom>
              <a:avLst/>
              <a:gdLst/>
              <a:ahLst/>
              <a:cxnLst/>
              <a:rect l="l" t="t" r="r" b="b"/>
              <a:pathLst>
                <a:path w="2661031" h="3019069" fill="norm" stroke="1" extrusionOk="0">
                  <a:moveTo>
                    <a:pt x="0" y="91567"/>
                  </a:moveTo>
                  <a:lnTo>
                    <a:pt x="0" y="2927502"/>
                  </a:lnTo>
                  <a:cubicBezTo>
                    <a:pt x="0" y="2978048"/>
                    <a:pt x="41021" y="3019069"/>
                    <a:pt x="91567" y="3019069"/>
                  </a:cubicBezTo>
                  <a:lnTo>
                    <a:pt x="2569464" y="3019069"/>
                  </a:lnTo>
                  <a:cubicBezTo>
                    <a:pt x="2620010" y="3019069"/>
                    <a:pt x="2661031" y="2978048"/>
                    <a:pt x="2661031" y="2927502"/>
                  </a:cubicBezTo>
                  <a:lnTo>
                    <a:pt x="2661031" y="91567"/>
                  </a:lnTo>
                  <a:cubicBezTo>
                    <a:pt x="2661031" y="41021"/>
                    <a:pt x="2620010" y="0"/>
                    <a:pt x="2569464" y="0"/>
                  </a:cubicBezTo>
                  <a:lnTo>
                    <a:pt x="91567" y="0"/>
                  </a:lnTo>
                  <a:cubicBezTo>
                    <a:pt x="41021" y="0"/>
                    <a:pt x="0" y="41021"/>
                    <a:pt x="0" y="91567"/>
                  </a:cubicBezTo>
                  <a:close/>
                  <a:moveTo>
                    <a:pt x="1819275" y="331724"/>
                  </a:moveTo>
                  <a:lnTo>
                    <a:pt x="2478405" y="331724"/>
                  </a:lnTo>
                  <a:cubicBezTo>
                    <a:pt x="2528951" y="331724"/>
                    <a:pt x="2569972" y="372745"/>
                    <a:pt x="2569972" y="423291"/>
                  </a:cubicBezTo>
                  <a:lnTo>
                    <a:pt x="2569972" y="2836443"/>
                  </a:lnTo>
                  <a:cubicBezTo>
                    <a:pt x="2569972" y="2886989"/>
                    <a:pt x="2528951" y="2928010"/>
                    <a:pt x="2478405" y="2928010"/>
                  </a:cubicBezTo>
                  <a:lnTo>
                    <a:pt x="182753" y="2928010"/>
                  </a:lnTo>
                  <a:cubicBezTo>
                    <a:pt x="132207" y="2928010"/>
                    <a:pt x="91186" y="2886989"/>
                    <a:pt x="91186" y="2836443"/>
                  </a:cubicBezTo>
                  <a:lnTo>
                    <a:pt x="91186" y="182753"/>
                  </a:lnTo>
                  <a:cubicBezTo>
                    <a:pt x="91186" y="132207"/>
                    <a:pt x="132207" y="91186"/>
                    <a:pt x="182753" y="91186"/>
                  </a:cubicBezTo>
                  <a:lnTo>
                    <a:pt x="1522222" y="91186"/>
                  </a:lnTo>
                  <a:cubicBezTo>
                    <a:pt x="1548257" y="91186"/>
                    <a:pt x="1573149" y="102235"/>
                    <a:pt x="1590548" y="121666"/>
                  </a:cubicBezTo>
                  <a:lnTo>
                    <a:pt x="1751203" y="301244"/>
                  </a:lnTo>
                  <a:cubicBezTo>
                    <a:pt x="1768602" y="320675"/>
                    <a:pt x="1793367" y="331724"/>
                    <a:pt x="1819529" y="331724"/>
                  </a:cubicBezTo>
                  <a:lnTo>
                    <a:pt x="1819275" y="331724"/>
                  </a:lnTo>
                  <a:close/>
                </a:path>
              </a:pathLst>
            </a:custGeom>
            <a:solidFill>
              <a:srgbClr val="2A4568"/>
            </a:solidFill>
          </p:spPr>
        </p:sp>
      </p:grpSp>
      <p:sp>
        <p:nvSpPr>
          <p:cNvPr id="784959482" name="TextBox 34"/>
          <p:cNvSpPr txBox="1"/>
          <p:nvPr/>
        </p:nvSpPr>
        <p:spPr bwMode="auto">
          <a:xfrm rot="0">
            <a:off x="12477750" y="8715375"/>
            <a:ext cx="4838700" cy="371475"/>
          </a:xfrm>
          <a:prstGeom prst="rect">
            <a:avLst/>
          </a:prstGeom>
        </p:spPr>
        <p:txBody>
          <a:bodyPr lIns="0" tIns="0" rIns="0" bIns="0" rtlCol="0" anchor="t">
            <a:spAutoFit/>
          </a:bodyPr>
          <a:lstStyle/>
          <a:p>
            <a:pPr marL="0" lvl="0" indent="0" algn="ctr">
              <a:lnSpc>
                <a:spcPts val="2879"/>
              </a:lnSpc>
              <a:defRPr/>
            </a:pPr>
            <a:r>
              <a:rPr lang="en-US" sz="2400" spc="-132">
                <a:solidFill>
                  <a:srgbClr val="BCC6CC"/>
                </a:solidFill>
                <a:latin typeface="Work Sans"/>
                <a:ea typeface="Work Sans"/>
                <a:cs typeface="Work Sans"/>
              </a:rPr>
              <a:t>Significant material savings</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bg>
      <p:bgPr shadeToTitle="0">
        <a:solidFill>
          <a:srgbClr val="2A4568"/>
        </a:solidFill>
      </p:bgPr>
    </p:bg>
    <p:spTree>
      <p:nvGrpSpPr>
        <p:cNvPr id="1" name=""/>
        <p:cNvGrpSpPr/>
        <p:nvPr/>
      </p:nvGrpSpPr>
      <p:grpSpPr bwMode="auto">
        <a:xfrm>
          <a:off x="0" y="0"/>
          <a:ext cx="0" cy="0"/>
          <a:chOff x="0" y="0"/>
          <a:chExt cx="0" cy="0"/>
        </a:xfrm>
      </p:grpSpPr>
      <p:grpSp>
        <p:nvGrpSpPr>
          <p:cNvPr id="145077205" name="Group 2"/>
          <p:cNvGrpSpPr/>
          <p:nvPr/>
        </p:nvGrpSpPr>
        <p:grpSpPr bwMode="auto">
          <a:xfrm rot="0">
            <a:off x="666750" y="666750"/>
            <a:ext cx="8324850" cy="8953500"/>
            <a:chOff x="0" y="0"/>
            <a:chExt cx="2448748" cy="2633665"/>
          </a:xfrm>
        </p:grpSpPr>
        <p:sp>
          <p:nvSpPr>
            <p:cNvPr id="3" name="Freeform 3"/>
            <p:cNvSpPr/>
            <p:nvPr/>
          </p:nvSpPr>
          <p:spPr bwMode="auto">
            <a:xfrm rot="0" flipH="0" flipV="0">
              <a:off x="0" y="0"/>
              <a:ext cx="2448751" cy="2633665"/>
            </a:xfrm>
            <a:custGeom>
              <a:avLst/>
              <a:gdLst/>
              <a:ahLst/>
              <a:cxnLst/>
              <a:rect l="l" t="t" r="r" b="b"/>
              <a:pathLst>
                <a:path w="2448751" h="2633665" fill="norm" stroke="1" extrusionOk="0">
                  <a:moveTo>
                    <a:pt x="2101792" y="0"/>
                  </a:moveTo>
                  <a:lnTo>
                    <a:pt x="148415" y="0"/>
                  </a:lnTo>
                  <a:cubicBezTo>
                    <a:pt x="66448" y="0"/>
                    <a:pt x="0" y="66448"/>
                    <a:pt x="0" y="148415"/>
                  </a:cubicBezTo>
                  <a:lnTo>
                    <a:pt x="0" y="2354273"/>
                  </a:lnTo>
                  <a:cubicBezTo>
                    <a:pt x="0" y="2390784"/>
                    <a:pt x="13458" y="2426013"/>
                    <a:pt x="37800" y="2453225"/>
                  </a:cubicBezTo>
                  <a:lnTo>
                    <a:pt x="154967" y="2584201"/>
                  </a:lnTo>
                  <a:cubicBezTo>
                    <a:pt x="183122" y="2615677"/>
                    <a:pt x="223353" y="2633666"/>
                    <a:pt x="265584" y="2633665"/>
                  </a:cubicBezTo>
                  <a:lnTo>
                    <a:pt x="2300335" y="2633665"/>
                  </a:lnTo>
                  <a:cubicBezTo>
                    <a:pt x="2339697" y="2633666"/>
                    <a:pt x="2377447" y="2618029"/>
                    <a:pt x="2405281" y="2590196"/>
                  </a:cubicBezTo>
                  <a:cubicBezTo>
                    <a:pt x="2433114" y="2562363"/>
                    <a:pt x="2448751" y="2524613"/>
                    <a:pt x="2448751" y="2485251"/>
                  </a:cubicBezTo>
                  <a:lnTo>
                    <a:pt x="2448751" y="366141"/>
                  </a:lnTo>
                  <a:cubicBezTo>
                    <a:pt x="2448751" y="329143"/>
                    <a:pt x="2434932" y="293478"/>
                    <a:pt x="2410002" y="266140"/>
                  </a:cubicBezTo>
                  <a:lnTo>
                    <a:pt x="2211459" y="48414"/>
                  </a:lnTo>
                  <a:cubicBezTo>
                    <a:pt x="2183337" y="17574"/>
                    <a:pt x="2143529" y="0"/>
                    <a:pt x="2101792" y="0"/>
                  </a:cubicBezTo>
                  <a:close/>
                </a:path>
              </a:pathLst>
            </a:custGeom>
            <a:solidFill>
              <a:srgbClr val="D8E2E8"/>
            </a:solidFill>
          </p:spPr>
        </p:sp>
      </p:grpSp>
      <p:grpSp>
        <p:nvGrpSpPr>
          <p:cNvPr id="1933223673" name="Group 4"/>
          <p:cNvGrpSpPr/>
          <p:nvPr/>
        </p:nvGrpSpPr>
        <p:grpSpPr bwMode="auto">
          <a:xfrm rot="0">
            <a:off x="9296400" y="666750"/>
            <a:ext cx="8324850" cy="8953500"/>
            <a:chOff x="0" y="0"/>
            <a:chExt cx="2192553" cy="2358123"/>
          </a:xfrm>
        </p:grpSpPr>
        <p:sp>
          <p:nvSpPr>
            <p:cNvPr id="5" name="Freeform 5"/>
            <p:cNvSpPr/>
            <p:nvPr/>
          </p:nvSpPr>
          <p:spPr bwMode="auto">
            <a:xfrm rot="0" flipH="0" flipV="0">
              <a:off x="0" y="0"/>
              <a:ext cx="2192553" cy="2358124"/>
            </a:xfrm>
            <a:custGeom>
              <a:avLst/>
              <a:gdLst/>
              <a:ahLst/>
              <a:cxnLst/>
              <a:rect l="l" t="t" r="r" b="b"/>
              <a:pathLst>
                <a:path w="2192553" h="2358124" fill="norm" stroke="1" extrusionOk="0">
                  <a:moveTo>
                    <a:pt x="51149" y="0"/>
                  </a:moveTo>
                  <a:lnTo>
                    <a:pt x="2141404" y="0"/>
                  </a:lnTo>
                  <a:cubicBezTo>
                    <a:pt x="2154970" y="0"/>
                    <a:pt x="2167980" y="5389"/>
                    <a:pt x="2177572" y="14981"/>
                  </a:cubicBezTo>
                  <a:cubicBezTo>
                    <a:pt x="2187164" y="24573"/>
                    <a:pt x="2192553" y="37583"/>
                    <a:pt x="2192553" y="51149"/>
                  </a:cubicBezTo>
                  <a:lnTo>
                    <a:pt x="2192553" y="2306975"/>
                  </a:lnTo>
                  <a:cubicBezTo>
                    <a:pt x="2192553" y="2320540"/>
                    <a:pt x="2187164" y="2333550"/>
                    <a:pt x="2177572" y="2343142"/>
                  </a:cubicBezTo>
                  <a:cubicBezTo>
                    <a:pt x="2167980" y="2352735"/>
                    <a:pt x="2154970" y="2358124"/>
                    <a:pt x="2141404" y="2358124"/>
                  </a:cubicBezTo>
                  <a:lnTo>
                    <a:pt x="51149" y="2358124"/>
                  </a:lnTo>
                  <a:cubicBezTo>
                    <a:pt x="37583" y="2358124"/>
                    <a:pt x="24573" y="2352735"/>
                    <a:pt x="14981" y="2343142"/>
                  </a:cubicBezTo>
                  <a:cubicBezTo>
                    <a:pt x="5389" y="2333550"/>
                    <a:pt x="0" y="2320540"/>
                    <a:pt x="0" y="2306975"/>
                  </a:cubicBezTo>
                  <a:lnTo>
                    <a:pt x="0" y="51149"/>
                  </a:lnTo>
                  <a:cubicBezTo>
                    <a:pt x="0" y="37583"/>
                    <a:pt x="5389" y="24573"/>
                    <a:pt x="14981" y="14981"/>
                  </a:cubicBezTo>
                  <a:cubicBezTo>
                    <a:pt x="24573" y="5389"/>
                    <a:pt x="37583" y="0"/>
                    <a:pt x="51149" y="0"/>
                  </a:cubicBezTo>
                  <a:close/>
                </a:path>
              </a:pathLst>
            </a:custGeom>
            <a:solidFill>
              <a:srgbClr val="6C7A8A"/>
            </a:solidFill>
          </p:spPr>
        </p:sp>
        <p:sp>
          <p:nvSpPr>
            <p:cNvPr id="6" name="TextBox 6"/>
            <p:cNvSpPr txBox="1"/>
            <p:nvPr/>
          </p:nvSpPr>
          <p:spPr bwMode="auto">
            <a:xfrm>
              <a:off x="0" y="-57150"/>
              <a:ext cx="2192553" cy="2415273"/>
            </a:xfrm>
            <a:prstGeom prst="rect">
              <a:avLst/>
            </a:prstGeom>
            <a:grpFill/>
          </p:spPr>
          <p:txBody>
            <a:bodyPr lIns="50800" tIns="50800" rIns="50800" bIns="50800" rtlCol="0" anchor="ctr"/>
            <a:lstStyle/>
            <a:p>
              <a:pPr algn="ctr">
                <a:lnSpc>
                  <a:spcPts val="3359"/>
                </a:lnSpc>
                <a:defRPr/>
              </a:pPr>
              <a:endParaRPr/>
            </a:p>
          </p:txBody>
        </p:sp>
      </p:grpSp>
      <p:grpSp>
        <p:nvGrpSpPr>
          <p:cNvPr id="2096547379" name="Group 7"/>
          <p:cNvGrpSpPr/>
          <p:nvPr/>
        </p:nvGrpSpPr>
        <p:grpSpPr bwMode="auto">
          <a:xfrm rot="0">
            <a:off x="9881936" y="1190507"/>
            <a:ext cx="7153778" cy="7905985"/>
            <a:chOff x="0" y="0"/>
            <a:chExt cx="1935901" cy="2139458"/>
          </a:xfrm>
        </p:grpSpPr>
        <p:sp>
          <p:nvSpPr>
            <p:cNvPr id="8" name="Freeform 8"/>
            <p:cNvSpPr/>
            <p:nvPr/>
          </p:nvSpPr>
          <p:spPr bwMode="auto">
            <a:xfrm rot="0" flipH="0" flipV="0">
              <a:off x="0" y="0"/>
              <a:ext cx="1935903" cy="2139471"/>
            </a:xfrm>
            <a:custGeom>
              <a:avLst/>
              <a:gdLst/>
              <a:ahLst/>
              <a:cxnLst/>
              <a:rect l="l" t="t" r="r" b="b"/>
              <a:pathLst>
                <a:path w="1935903" h="2139471" fill="norm" stroke="1" extrusionOk="0">
                  <a:moveTo>
                    <a:pt x="1448460" y="0"/>
                  </a:moveTo>
                  <a:lnTo>
                    <a:pt x="177673" y="0"/>
                  </a:lnTo>
                  <a:cubicBezTo>
                    <a:pt x="79547" y="0"/>
                    <a:pt x="0" y="79547"/>
                    <a:pt x="0" y="177673"/>
                  </a:cubicBezTo>
                  <a:lnTo>
                    <a:pt x="0" y="1961798"/>
                  </a:lnTo>
                  <a:cubicBezTo>
                    <a:pt x="0" y="2059924"/>
                    <a:pt x="79547" y="2139471"/>
                    <a:pt x="177673" y="2139471"/>
                  </a:cubicBezTo>
                  <a:lnTo>
                    <a:pt x="1758230" y="2139471"/>
                  </a:lnTo>
                  <a:cubicBezTo>
                    <a:pt x="1856356" y="2139471"/>
                    <a:pt x="1935903" y="2059924"/>
                    <a:pt x="1935903" y="1961798"/>
                  </a:cubicBezTo>
                  <a:lnTo>
                    <a:pt x="1935903" y="523958"/>
                  </a:lnTo>
                  <a:cubicBezTo>
                    <a:pt x="1935903" y="480251"/>
                    <a:pt x="1919793" y="438079"/>
                    <a:pt x="1890654" y="405503"/>
                  </a:cubicBezTo>
                  <a:lnTo>
                    <a:pt x="1580877" y="59214"/>
                  </a:lnTo>
                  <a:cubicBezTo>
                    <a:pt x="1547173" y="21536"/>
                    <a:pt x="1499013" y="0"/>
                    <a:pt x="1448460" y="0"/>
                  </a:cubicBezTo>
                  <a:close/>
                </a:path>
              </a:pathLst>
            </a:custGeom>
            <a:blipFill rotWithShape="1">
              <a:blip r:embed="rId3"/>
              <a:stretch>
                <a:fillRect l="-353" t="0" r="-352" b="0"/>
              </a:stretch>
            </a:blipFill>
          </p:spPr>
        </p:sp>
      </p:grpSp>
      <p:grpSp>
        <p:nvGrpSpPr>
          <p:cNvPr id="1028000263" name="Group 9"/>
          <p:cNvGrpSpPr/>
          <p:nvPr/>
        </p:nvGrpSpPr>
        <p:grpSpPr bwMode="auto">
          <a:xfrm rot="0">
            <a:off x="2105025" y="1562100"/>
            <a:ext cx="5448300" cy="4383513"/>
            <a:chOff x="0" y="0"/>
            <a:chExt cx="7264400" cy="5844683"/>
          </a:xfrm>
        </p:grpSpPr>
        <p:sp>
          <p:nvSpPr>
            <p:cNvPr id="10" name="TextBox 10"/>
            <p:cNvSpPr txBox="1"/>
            <p:nvPr/>
          </p:nvSpPr>
          <p:spPr bwMode="auto">
            <a:xfrm rot="0">
              <a:off x="50128" y="3565669"/>
              <a:ext cx="7214270" cy="2279015"/>
            </a:xfrm>
            <a:prstGeom prst="rect">
              <a:avLst/>
            </a:prstGeom>
            <a:grpFill/>
          </p:spPr>
          <p:txBody>
            <a:bodyPr lIns="0" tIns="0" rIns="0" bIns="0" rtlCol="0" anchor="t">
              <a:spAutoFit/>
            </a:bodyPr>
            <a:lstStyle/>
            <a:p>
              <a:pPr marL="0" lvl="0" indent="0" algn="l">
                <a:lnSpc>
                  <a:spcPts val="2730"/>
                </a:lnSpc>
                <a:defRPr/>
              </a:pPr>
              <a:r>
                <a:rPr lang="en-US" sz="2100" spc="-115">
                  <a:solidFill>
                    <a:srgbClr val="2A4568"/>
                  </a:solidFill>
                  <a:latin typeface="Work Sans"/>
                  <a:ea typeface="Work Sans"/>
                  <a:cs typeface="Work Sans"/>
                </a:rPr>
                <a:t>L'usinage hybride 5 axes avec IA a transformé la production aéronautique, permettant une </a:t>
              </a:r>
              <a:r>
                <a:rPr lang="en-US" sz="2100" b="1" spc="-115">
                  <a:solidFill>
                    <a:srgbClr val="2A4568"/>
                  </a:solidFill>
                  <a:latin typeface="Work Sans Bold"/>
                  <a:ea typeface="Work Sans Bold"/>
                  <a:cs typeface="Work Sans Bold"/>
                </a:rPr>
                <a:t>précision accrue</a:t>
              </a:r>
              <a:r>
                <a:rPr lang="en-US" sz="2100" spc="-115">
                  <a:solidFill>
                    <a:srgbClr val="2A4568"/>
                  </a:solidFill>
                  <a:latin typeface="Work Sans"/>
                  <a:ea typeface="Work Sans"/>
                  <a:cs typeface="Work Sans"/>
                </a:rPr>
                <a:t> et une réduction des délais de fabrication pour des composants complexes en titane.</a:t>
              </a:r>
              <a:endParaRPr/>
            </a:p>
          </p:txBody>
        </p:sp>
        <p:sp>
          <p:nvSpPr>
            <p:cNvPr id="11" name="TextBox 11"/>
            <p:cNvSpPr txBox="1"/>
            <p:nvPr/>
          </p:nvSpPr>
          <p:spPr bwMode="auto">
            <a:xfrm rot="0">
              <a:off x="0" y="133350"/>
              <a:ext cx="7264400" cy="1284817"/>
            </a:xfrm>
            <a:prstGeom prst="rect">
              <a:avLst/>
            </a:prstGeom>
            <a:grpFill/>
          </p:spPr>
          <p:txBody>
            <a:bodyPr lIns="0" tIns="0" rIns="0" bIns="0" rtlCol="0" anchor="t">
              <a:spAutoFit/>
            </a:bodyPr>
            <a:lstStyle/>
            <a:p>
              <a:pPr marL="0" lvl="0" indent="0" algn="l">
                <a:lnSpc>
                  <a:spcPts val="6999"/>
                </a:lnSpc>
                <a:defRPr/>
              </a:pPr>
              <a:r>
                <a:rPr lang="en-US" sz="7000" b="1" u="none" strike="noStrike" spc="-383">
                  <a:solidFill>
                    <a:srgbClr val="2A4568"/>
                  </a:solidFill>
                  <a:latin typeface="Work Sans Semi-Bold"/>
                  <a:ea typeface="Work Sans Semi-Bold"/>
                  <a:cs typeface="Work Sans Semi-Bold"/>
                </a:rPr>
                <a:t>Étude de Cas</a:t>
              </a:r>
              <a:endParaRPr/>
            </a:p>
          </p:txBody>
        </p:sp>
        <p:sp>
          <p:nvSpPr>
            <p:cNvPr id="12" name="TextBox 12"/>
            <p:cNvSpPr txBox="1"/>
            <p:nvPr/>
          </p:nvSpPr>
          <p:spPr bwMode="auto">
            <a:xfrm rot="0">
              <a:off x="0" y="1737927"/>
              <a:ext cx="7264400" cy="1238250"/>
            </a:xfrm>
            <a:prstGeom prst="rect">
              <a:avLst/>
            </a:prstGeom>
            <a:grpFill/>
          </p:spPr>
          <p:txBody>
            <a:bodyPr lIns="0" tIns="0" rIns="0" bIns="0" rtlCol="0" anchor="t">
              <a:spAutoFit/>
            </a:bodyPr>
            <a:lstStyle/>
            <a:p>
              <a:pPr marL="0" lvl="0" indent="0" algn="l">
                <a:lnSpc>
                  <a:spcPts val="3600"/>
                </a:lnSpc>
                <a:spcBef>
                  <a:spcPts val="0"/>
                </a:spcBef>
                <a:defRPr/>
              </a:pPr>
              <a:r>
                <a:rPr lang="en-US" sz="3000" u="none" strike="noStrike" spc="-165">
                  <a:solidFill>
                    <a:srgbClr val="6C7A8A"/>
                  </a:solidFill>
                  <a:latin typeface="Work Sans"/>
                  <a:ea typeface="Work Sans"/>
                  <a:cs typeface="Work Sans"/>
                </a:rPr>
                <a:t>Production de Composants Aéronautiques</a:t>
              </a:r>
              <a:endParaRPr/>
            </a:p>
          </p:txBody>
        </p:sp>
      </p:gr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_rels/theme2.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heme>
</file>

<file path=ppt/theme/theme2.xml><?xml version="1.0" encoding="utf-8"?>
<a:theme xmlns:a="http://schemas.openxmlformats.org/drawingml/2006/main" xmlns:r="http://schemas.openxmlformats.org/officeDocument/2006/relationships" xmlns:p="http://schemas.openxmlformats.org/presentation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otalTime>0</TotalTime>
  <Words>0</Words>
  <Application>ONLYOFFICE/9.2.1.43</Application>
  <PresentationFormat>On-screen Show (4:3)</PresentationFormat>
  <Paragraphs>0</Paragraphs>
  <Slides>12</Slides>
  <Notes>12</Notes>
  <HiddenSlides>0</HiddenSlides>
  <MMClips>2</MMClips>
  <ScaleCrop>0</ScaleCrop>
  <HeadingPairs>
    <vt:vector size="4" baseType="variant">
      <vt:variant>
        <vt:lpstr>Theme</vt:lpstr>
      </vt:variant>
      <vt:variant>
        <vt:i4>1</vt:i4>
      </vt:variant>
      <vt:variant>
        <vt:lpstr>Slide Titles</vt:lpstr>
      </vt:variant>
      <vt:variant>
        <vt:i4>12</vt:i4>
      </vt:variant>
    </vt:vector>
  </HeadingPairs>
  <TitlesOfParts>
    <vt:vector size="13"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
  <LinksUpToDate>0</LinksUpToDate>
  <SharedDoc>0</SharedDoc>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ELGOTECH R&amp;D</dc:title>
  <dc:identifier>DAHCUnisRio</dc:identifier>
  <cp:lastModifiedBy/>
  <cp:revision>2</cp:revision>
  <dcterms:created xsi:type="dcterms:W3CDTF">2006-08-16T00:00:00Z</dcterms:created>
  <dcterms:modified xsi:type="dcterms:W3CDTF">2026-02-25T13:35:56Z</dcterms:modified>
</cp:coreProperties>
</file>